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35"/>
  </p:notesMasterIdLst>
  <p:sldIdLst>
    <p:sldId id="335" r:id="rId3"/>
    <p:sldId id="363" r:id="rId4"/>
    <p:sldId id="365" r:id="rId5"/>
    <p:sldId id="314" r:id="rId6"/>
    <p:sldId id="357" r:id="rId7"/>
    <p:sldId id="366" r:id="rId8"/>
    <p:sldId id="369" r:id="rId9"/>
    <p:sldId id="368" r:id="rId10"/>
    <p:sldId id="358" r:id="rId11"/>
    <p:sldId id="316" r:id="rId12"/>
    <p:sldId id="355" r:id="rId13"/>
    <p:sldId id="275" r:id="rId14"/>
    <p:sldId id="337" r:id="rId15"/>
    <p:sldId id="323" r:id="rId16"/>
    <p:sldId id="352" r:id="rId17"/>
    <p:sldId id="339" r:id="rId18"/>
    <p:sldId id="341" r:id="rId19"/>
    <p:sldId id="329" r:id="rId20"/>
    <p:sldId id="345" r:id="rId21"/>
    <p:sldId id="342" r:id="rId22"/>
    <p:sldId id="344" r:id="rId23"/>
    <p:sldId id="347" r:id="rId24"/>
    <p:sldId id="353" r:id="rId25"/>
    <p:sldId id="336" r:id="rId26"/>
    <p:sldId id="340" r:id="rId27"/>
    <p:sldId id="338" r:id="rId28"/>
    <p:sldId id="367" r:id="rId29"/>
    <p:sldId id="373" r:id="rId30"/>
    <p:sldId id="375" r:id="rId31"/>
    <p:sldId id="371" r:id="rId32"/>
    <p:sldId id="380" r:id="rId33"/>
    <p:sldId id="377" r:id="rId34"/>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4C0C"/>
    <a:srgbClr val="0095AC"/>
    <a:srgbClr val="109FB4"/>
    <a:srgbClr val="B9AF11"/>
    <a:srgbClr val="0092AB"/>
    <a:srgbClr val="0199B1"/>
    <a:srgbClr val="0E9EB4"/>
    <a:srgbClr val="0298AD"/>
    <a:srgbClr val="0097AE"/>
    <a:srgbClr val="0098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3313" autoAdjust="0"/>
  </p:normalViewPr>
  <p:slideViewPr>
    <p:cSldViewPr snapToGrid="0">
      <p:cViewPr varScale="1">
        <p:scale>
          <a:sx n="70" d="100"/>
          <a:sy n="70" d="100"/>
        </p:scale>
        <p:origin x="1094"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D6092B-8596-462C-93DD-1C270E70197F}" type="datetimeFigureOut">
              <a:rPr lang="de-DE" smtClean="0"/>
              <a:t>29.09.2025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2978C3-4E35-4A6A-95C0-CBD775DB24D7}" type="slidenum">
              <a:rPr lang="de-DE" smtClean="0"/>
              <a:t>‹Nr.›</a:t>
            </a:fld>
            <a:endParaRPr lang="de-DE"/>
          </a:p>
        </p:txBody>
      </p:sp>
    </p:spTree>
    <p:extLst>
      <p:ext uri="{BB962C8B-B14F-4D97-AF65-F5344CB8AC3E}">
        <p14:creationId xmlns:p14="http://schemas.microsoft.com/office/powerpoint/2010/main" val="1780077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3"/>
        <p:cNvGrpSpPr/>
        <p:nvPr/>
      </p:nvGrpSpPr>
      <p:grpSpPr>
        <a:xfrm>
          <a:off x="0" y="0"/>
          <a:ext cx="0" cy="0"/>
          <a:chOff x="0" y="0"/>
          <a:chExt cx="0" cy="0"/>
        </a:xfrm>
      </p:grpSpPr>
      <p:sp>
        <p:nvSpPr>
          <p:cNvPr id="2254" name="Google Shape;2254;g1c112c16285_0_40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5" name="Google Shape;2255;g1c112c16285_0_40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227354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Luis Zambrano ist Pfarrer der Gemeinde </a:t>
            </a:r>
            <a:r>
              <a:rPr lang="de-DE" dirty="0" err="1"/>
              <a:t>pueblo</a:t>
            </a:r>
            <a:r>
              <a:rPr lang="de-DE" dirty="0"/>
              <a:t> de </a:t>
            </a:r>
            <a:r>
              <a:rPr lang="de-DE" dirty="0" err="1"/>
              <a:t>dios</a:t>
            </a:r>
            <a:r>
              <a:rPr lang="de-DE" dirty="0"/>
              <a:t> („Volk Gottes“) in </a:t>
            </a:r>
            <a:r>
              <a:rPr lang="de-DE" dirty="0" err="1"/>
              <a:t>Juliaca</a:t>
            </a:r>
            <a:r>
              <a:rPr lang="de-DE" dirty="0"/>
              <a:t>. Er ist auch ein bekannter Dichter, Menschenrechtsaktivist – und Hoffnungsträger für viele in der Region. </a:t>
            </a:r>
            <a:br>
              <a:rPr lang="de-DE" dirty="0"/>
            </a:br>
            <a:r>
              <a:rPr lang="de-DE" dirty="0"/>
              <a:t>Er hat sich bewusst dafür entschieden nicht auf der Seite der Reichen, sondern der Armen zu stehen. Sein großes Vorbild ist Oscar Romero.</a:t>
            </a:r>
          </a:p>
          <a:p>
            <a:r>
              <a:rPr lang="de-DE" dirty="0"/>
              <a:t>2025 hat Luis den renommierten Romero-Menschrechtspreis für seinen Einsatz gegen Armut und Ungerechtigkeit in Graz verliehen bekommen.</a:t>
            </a:r>
          </a:p>
        </p:txBody>
      </p:sp>
      <p:sp>
        <p:nvSpPr>
          <p:cNvPr id="4" name="Foliennummernplatzhalter 3"/>
          <p:cNvSpPr>
            <a:spLocks noGrp="1"/>
          </p:cNvSpPr>
          <p:nvPr>
            <p:ph type="sldNum" sz="quarter" idx="5"/>
          </p:nvPr>
        </p:nvSpPr>
        <p:spPr/>
        <p:txBody>
          <a:bodyPr/>
          <a:lstStyle/>
          <a:p>
            <a:fld id="{952978C3-4E35-4A6A-95C0-CBD775DB24D7}" type="slidenum">
              <a:rPr lang="de-DE" smtClean="0"/>
              <a:t>11</a:t>
            </a:fld>
            <a:endParaRPr lang="de-DE"/>
          </a:p>
        </p:txBody>
      </p:sp>
    </p:spTree>
    <p:extLst>
      <p:ext uri="{BB962C8B-B14F-4D97-AF65-F5344CB8AC3E}">
        <p14:creationId xmlns:p14="http://schemas.microsoft.com/office/powerpoint/2010/main" val="15639425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Luis Zambrano und seine Menschenrechtsorganisation FEDERH („</a:t>
            </a:r>
            <a:r>
              <a:rPr lang="de-DE" dirty="0" err="1"/>
              <a:t>Fe</a:t>
            </a:r>
            <a:r>
              <a:rPr lang="de-DE" dirty="0"/>
              <a:t> y </a:t>
            </a:r>
            <a:r>
              <a:rPr lang="de-DE" dirty="0" err="1"/>
              <a:t>Derechos</a:t>
            </a:r>
            <a:r>
              <a:rPr lang="de-DE" dirty="0"/>
              <a:t> </a:t>
            </a:r>
            <a:r>
              <a:rPr lang="de-DE" dirty="0" err="1"/>
              <a:t>Humanos</a:t>
            </a:r>
            <a:r>
              <a:rPr lang="de-DE" dirty="0"/>
              <a:t>“ – Glaube und Menschenrechte) kämpfen seit 2002 gegen strukturelle Armut, Gewalt und Ungerechtigkeit – vor allem für die indigene Bevölkerung im peruanischen Hochland rund um </a:t>
            </a:r>
            <a:r>
              <a:rPr lang="de-DE" dirty="0" err="1"/>
              <a:t>Puno</a:t>
            </a:r>
            <a:r>
              <a:rPr lang="de-DE" dirty="0"/>
              <a:t> und </a:t>
            </a:r>
            <a:r>
              <a:rPr lang="de-DE" dirty="0" err="1"/>
              <a:t>Juliaca</a:t>
            </a:r>
            <a:r>
              <a:rPr lang="de-DE" dirty="0"/>
              <a:t>. Die Liste ihrer vielfältigen Aufgaben ist lang…</a:t>
            </a:r>
          </a:p>
        </p:txBody>
      </p:sp>
      <p:sp>
        <p:nvSpPr>
          <p:cNvPr id="4" name="Foliennummernplatzhalter 3"/>
          <p:cNvSpPr>
            <a:spLocks noGrp="1"/>
          </p:cNvSpPr>
          <p:nvPr>
            <p:ph type="sldNum" sz="quarter" idx="5"/>
          </p:nvPr>
        </p:nvSpPr>
        <p:spPr/>
        <p:txBody>
          <a:bodyPr/>
          <a:lstStyle/>
          <a:p>
            <a:fld id="{952978C3-4E35-4A6A-95C0-CBD775DB24D7}" type="slidenum">
              <a:rPr lang="de-DE" smtClean="0"/>
              <a:t>12</a:t>
            </a:fld>
            <a:endParaRPr lang="de-DE"/>
          </a:p>
        </p:txBody>
      </p:sp>
    </p:spTree>
    <p:extLst>
      <p:ext uri="{BB962C8B-B14F-4D97-AF65-F5344CB8AC3E}">
        <p14:creationId xmlns:p14="http://schemas.microsoft.com/office/powerpoint/2010/main" val="429599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Der Eingang zum Büro der Menschrechtsorganisation FEDERH in </a:t>
            </a:r>
            <a:r>
              <a:rPr lang="de-DE" dirty="0" err="1"/>
              <a:t>Puno</a:t>
            </a:r>
            <a:r>
              <a:rPr lang="de-DE" dirty="0"/>
              <a:t> am Titicacasee: Gleichberechtigung, Toleranz, Ehrlichkeit, Solidarität und Verantwortlichkeit stehen auf den Stufen zum Büro.</a:t>
            </a:r>
            <a:br>
              <a:rPr lang="de-DE" dirty="0"/>
            </a:br>
            <a:r>
              <a:rPr lang="de-DE" sz="1200" b="0" i="0" kern="1200" dirty="0">
                <a:solidFill>
                  <a:schemeClr val="tx1"/>
                </a:solidFill>
                <a:effectLst/>
                <a:latin typeface="+mn-lt"/>
                <a:ea typeface="+mn-ea"/>
                <a:cs typeface="+mn-cs"/>
              </a:rPr>
              <a:t>Ein großes Problem der Justiz in Peru ist die allgegenwärtige Korruption. Dies führt oft dazu, dass Ärmere keine Chance auf einen fairen Prozess haben. FEDERH unterstützt jene die sich keinen Rechtsbeistand leisten können.</a:t>
            </a:r>
            <a:endParaRPr lang="de-DE" dirty="0"/>
          </a:p>
        </p:txBody>
      </p:sp>
      <p:sp>
        <p:nvSpPr>
          <p:cNvPr id="4" name="Foliennummernplatzhalter 3"/>
          <p:cNvSpPr>
            <a:spLocks noGrp="1"/>
          </p:cNvSpPr>
          <p:nvPr>
            <p:ph type="sldNum" sz="quarter" idx="5"/>
          </p:nvPr>
        </p:nvSpPr>
        <p:spPr/>
        <p:txBody>
          <a:bodyPr/>
          <a:lstStyle/>
          <a:p>
            <a:fld id="{952978C3-4E35-4A6A-95C0-CBD775DB24D7}" type="slidenum">
              <a:rPr lang="de-DE" smtClean="0"/>
              <a:t>13</a:t>
            </a:fld>
            <a:endParaRPr lang="de-DE"/>
          </a:p>
        </p:txBody>
      </p:sp>
    </p:spTree>
    <p:extLst>
      <p:ext uri="{BB962C8B-B14F-4D97-AF65-F5344CB8AC3E}">
        <p14:creationId xmlns:p14="http://schemas.microsoft.com/office/powerpoint/2010/main" val="18814293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FEDERH und Luis Zambrano widmen ihr Leben und ihre Arbeit der Verteidigung von Menschenrechten. </a:t>
            </a:r>
            <a:br>
              <a:rPr lang="de-DE" dirty="0"/>
            </a:br>
            <a:r>
              <a:rPr lang="de-DE" dirty="0"/>
              <a:t>Mit Aufklärung, rechtlicher Unterstützung und gezielter Armutsbekämpfung stemmt sich Romero-Preisträger Luis Zambrano gemeinsam mit seinem Team entschlossen gegen die Missstände in Peru.</a:t>
            </a:r>
          </a:p>
        </p:txBody>
      </p:sp>
      <p:sp>
        <p:nvSpPr>
          <p:cNvPr id="4" name="Foliennummernplatzhalter 3"/>
          <p:cNvSpPr>
            <a:spLocks noGrp="1"/>
          </p:cNvSpPr>
          <p:nvPr>
            <p:ph type="sldNum" sz="quarter" idx="5"/>
          </p:nvPr>
        </p:nvSpPr>
        <p:spPr/>
        <p:txBody>
          <a:bodyPr/>
          <a:lstStyle/>
          <a:p>
            <a:fld id="{952978C3-4E35-4A6A-95C0-CBD775DB24D7}" type="slidenum">
              <a:rPr lang="de-DE" smtClean="0"/>
              <a:t>14</a:t>
            </a:fld>
            <a:endParaRPr lang="de-DE"/>
          </a:p>
        </p:txBody>
      </p:sp>
    </p:spTree>
    <p:extLst>
      <p:ext uri="{BB962C8B-B14F-4D97-AF65-F5344CB8AC3E}">
        <p14:creationId xmlns:p14="http://schemas.microsoft.com/office/powerpoint/2010/main" val="15894034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Alleine im Jahr 2024 sind in der Region </a:t>
            </a:r>
            <a:r>
              <a:rPr lang="de-DE" dirty="0" err="1"/>
              <a:t>Puno</a:t>
            </a:r>
            <a:r>
              <a:rPr lang="de-DE" dirty="0"/>
              <a:t> 500 Frauen verschwunden bzw. wurden ermordet. Oftmals ist ihr Schicksal völlig unbekannt.</a:t>
            </a:r>
            <a:br>
              <a:rPr lang="de-DE" dirty="0"/>
            </a:br>
            <a:r>
              <a:rPr lang="de-DE" dirty="0"/>
              <a:t>Die Mitarbeiter rund um den Anwalt Carlos führen etwa 50 Prozesse pro Monat. Sie setzen sich aber auch mit Workshops zur Gewaltprävention in Schulen und staatlichen Einrichtungen ein.</a:t>
            </a:r>
          </a:p>
        </p:txBody>
      </p:sp>
      <p:sp>
        <p:nvSpPr>
          <p:cNvPr id="4" name="Foliennummernplatzhalter 3"/>
          <p:cNvSpPr>
            <a:spLocks noGrp="1"/>
          </p:cNvSpPr>
          <p:nvPr>
            <p:ph type="sldNum" sz="quarter" idx="5"/>
          </p:nvPr>
        </p:nvSpPr>
        <p:spPr/>
        <p:txBody>
          <a:bodyPr/>
          <a:lstStyle/>
          <a:p>
            <a:fld id="{952978C3-4E35-4A6A-95C0-CBD775DB24D7}" type="slidenum">
              <a:rPr lang="de-DE" smtClean="0"/>
              <a:t>15</a:t>
            </a:fld>
            <a:endParaRPr lang="de-DE"/>
          </a:p>
        </p:txBody>
      </p:sp>
    </p:spTree>
    <p:extLst>
      <p:ext uri="{BB962C8B-B14F-4D97-AF65-F5344CB8AC3E}">
        <p14:creationId xmlns:p14="http://schemas.microsoft.com/office/powerpoint/2010/main" val="14418378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FEDERH steht den Ärmsten im Hochland Perus bei. Das bedeutet hier, den Menschen zunächst zu erklären, was ihre Rechte sind, im Gerichtssaal für sie zu kämpfen – und sie in schweren Stunden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nicht im Stich zu lassen. Besonders Gewalt gegen Frauen ist durch das patriarchale System allgegenwärtig – und es sind die Frauen, die ihre Rechte am wenigsten kennen.</a:t>
            </a:r>
            <a:br>
              <a:rPr lang="de-DE" dirty="0"/>
            </a:br>
            <a:r>
              <a:rPr lang="de-DE" dirty="0"/>
              <a:t>Die Gerichtsprozesse können sich oft über viele Jahre hinweg ziehen – FEDERH steht den Menschen bis zum Schluss bei.</a:t>
            </a:r>
          </a:p>
        </p:txBody>
      </p:sp>
      <p:sp>
        <p:nvSpPr>
          <p:cNvPr id="4" name="Foliennummernplatzhalter 3"/>
          <p:cNvSpPr>
            <a:spLocks noGrp="1"/>
          </p:cNvSpPr>
          <p:nvPr>
            <p:ph type="sldNum" sz="quarter" idx="5"/>
          </p:nvPr>
        </p:nvSpPr>
        <p:spPr/>
        <p:txBody>
          <a:bodyPr/>
          <a:lstStyle/>
          <a:p>
            <a:fld id="{952978C3-4E35-4A6A-95C0-CBD775DB24D7}" type="slidenum">
              <a:rPr lang="de-DE" smtClean="0"/>
              <a:t>16</a:t>
            </a:fld>
            <a:endParaRPr lang="de-DE"/>
          </a:p>
        </p:txBody>
      </p:sp>
    </p:spTree>
    <p:extLst>
      <p:ext uri="{BB962C8B-B14F-4D97-AF65-F5344CB8AC3E}">
        <p14:creationId xmlns:p14="http://schemas.microsoft.com/office/powerpoint/2010/main" val="28536992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Jede Woche wird eine Stunde im Radio von FEDERH zu verschiedenen Menschrechtsthemen gestaltet. Damit sind die oft die einzige Quelle für Informationen was die Rechte der Menschen in Peru betrifft. Besonders die indigene und ländliche Bevölkerung profitieren davon.</a:t>
            </a:r>
          </a:p>
          <a:p>
            <a:r>
              <a:rPr lang="de-DE" dirty="0"/>
              <a:t>In den wöchentlichen Radiosendungen, aber auch in Workshops, Schulungen, Kursen und Fortbildungen sowie über soziale Medien klären sie auf – oft auch in indigenen Sprachen wie Quechua. Denn viele wissen nicht, dass sie Rechte haben.</a:t>
            </a:r>
          </a:p>
        </p:txBody>
      </p:sp>
      <p:sp>
        <p:nvSpPr>
          <p:cNvPr id="4" name="Foliennummernplatzhalter 3"/>
          <p:cNvSpPr>
            <a:spLocks noGrp="1"/>
          </p:cNvSpPr>
          <p:nvPr>
            <p:ph type="sldNum" sz="quarter" idx="5"/>
          </p:nvPr>
        </p:nvSpPr>
        <p:spPr/>
        <p:txBody>
          <a:bodyPr/>
          <a:lstStyle/>
          <a:p>
            <a:fld id="{952978C3-4E35-4A6A-95C0-CBD775DB24D7}" type="slidenum">
              <a:rPr lang="de-DE" smtClean="0"/>
              <a:t>17</a:t>
            </a:fld>
            <a:endParaRPr lang="de-DE"/>
          </a:p>
        </p:txBody>
      </p:sp>
    </p:spTree>
    <p:extLst>
      <p:ext uri="{BB962C8B-B14F-4D97-AF65-F5344CB8AC3E}">
        <p14:creationId xmlns:p14="http://schemas.microsoft.com/office/powerpoint/2010/main" val="7158947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a:solidFill>
                  <a:schemeClr val="tx1"/>
                </a:solidFill>
                <a:effectLst/>
                <a:latin typeface="+mn-lt"/>
                <a:ea typeface="+mn-ea"/>
                <a:cs typeface="+mn-cs"/>
              </a:rPr>
              <a:t>Am 9. Januar 2023 kam es bei friedlichen Protesten von Indigenen und Kleinbauern </a:t>
            </a:r>
            <a:r>
              <a:rPr lang="de-DE" sz="1200" b="0" i="0" kern="1200" dirty="0">
                <a:solidFill>
                  <a:schemeClr val="tx1"/>
                </a:solidFill>
                <a:effectLst/>
                <a:latin typeface="+mn-lt"/>
                <a:ea typeface="+mn-ea"/>
                <a:cs typeface="+mn-cs"/>
              </a:rPr>
              <a:t>gegen die Amtsenthebung von Präsident Pedro Castillo, welcher im Dez. 2022 inhaftiert wurde, in der Stadt </a:t>
            </a:r>
            <a:r>
              <a:rPr lang="de-DE" sz="1200" b="0" i="0" kern="1200" dirty="0" err="1">
                <a:solidFill>
                  <a:schemeClr val="tx1"/>
                </a:solidFill>
                <a:effectLst/>
                <a:latin typeface="+mn-lt"/>
                <a:ea typeface="+mn-ea"/>
                <a:cs typeface="+mn-cs"/>
              </a:rPr>
              <a:t>Juliaca</a:t>
            </a:r>
            <a:r>
              <a:rPr lang="de-DE" sz="1200" b="0" i="0" kern="1200" dirty="0">
                <a:solidFill>
                  <a:schemeClr val="tx1"/>
                </a:solidFill>
                <a:effectLst/>
                <a:latin typeface="+mn-lt"/>
                <a:ea typeface="+mn-ea"/>
                <a:cs typeface="+mn-cs"/>
              </a:rPr>
              <a:t> zu staatlichen Gewaltausbrüchen</a:t>
            </a:r>
            <a:r>
              <a:rPr lang="de-DE" sz="1200" kern="1200" dirty="0">
                <a:solidFill>
                  <a:schemeClr val="tx1"/>
                </a:solidFill>
                <a:effectLst/>
                <a:latin typeface="+mn-lt"/>
                <a:ea typeface="+mn-ea"/>
                <a:cs typeface="+mn-cs"/>
              </a:rPr>
              <a:t>. Bei den Demonstrationen schoss die Polizei wahllos auf unbewaffnete Menschen.</a:t>
            </a:r>
          </a:p>
          <a:p>
            <a:r>
              <a:rPr lang="de-DE" sz="1200" kern="1200" dirty="0">
                <a:solidFill>
                  <a:schemeClr val="tx1"/>
                </a:solidFill>
                <a:effectLst/>
                <a:latin typeface="+mn-lt"/>
                <a:ea typeface="+mn-ea"/>
                <a:cs typeface="+mn-cs"/>
              </a:rPr>
              <a:t>Mindestens 18 Unschuldige wurden getötet, über 100 verwundet. Luis Zambrano und FEDERH machten diese Verbrechen international bekannt. Gemeinsam mit Sei So Frei und der Menschenrechtsorganisation FEDERH begleitet er die Hinterbliebenen der Opfer.</a:t>
            </a:r>
            <a:br>
              <a:rPr lang="de-DE" sz="1200" kern="1200" dirty="0">
                <a:solidFill>
                  <a:schemeClr val="tx1"/>
                </a:solidFill>
                <a:effectLst/>
                <a:latin typeface="+mn-lt"/>
                <a:ea typeface="+mn-ea"/>
                <a:cs typeface="+mn-cs"/>
              </a:rPr>
            </a:br>
            <a:endParaRPr lang="de-DE" dirty="0"/>
          </a:p>
        </p:txBody>
      </p:sp>
      <p:sp>
        <p:nvSpPr>
          <p:cNvPr id="4" name="Foliennummernplatzhalter 3"/>
          <p:cNvSpPr>
            <a:spLocks noGrp="1"/>
          </p:cNvSpPr>
          <p:nvPr>
            <p:ph type="sldNum" sz="quarter" idx="5"/>
          </p:nvPr>
        </p:nvSpPr>
        <p:spPr/>
        <p:txBody>
          <a:bodyPr/>
          <a:lstStyle/>
          <a:p>
            <a:fld id="{952978C3-4E35-4A6A-95C0-CBD775DB24D7}" type="slidenum">
              <a:rPr lang="de-DE" smtClean="0"/>
              <a:t>18</a:t>
            </a:fld>
            <a:endParaRPr lang="de-DE"/>
          </a:p>
        </p:txBody>
      </p:sp>
    </p:spTree>
    <p:extLst>
      <p:ext uri="{BB962C8B-B14F-4D97-AF65-F5344CB8AC3E}">
        <p14:creationId xmlns:p14="http://schemas.microsoft.com/office/powerpoint/2010/main" val="36341700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Polizei hat die Fenster jener Bewohner zerstört, die den Demonstranten Wasser zu trinken gaben.</a:t>
            </a:r>
            <a:br>
              <a:rPr lang="de-DE" dirty="0"/>
            </a:br>
            <a:r>
              <a:rPr lang="de-DE" dirty="0"/>
              <a:t>Der Eingang zur Klinik wurde von der Polizei abgeriegelt, sodass die Verletzten nicht versorgt werden konnten.</a:t>
            </a:r>
            <a:br>
              <a:rPr lang="de-DE" dirty="0"/>
            </a:br>
            <a:r>
              <a:rPr lang="de-DE" sz="1200" b="0" i="0" u="none" strike="noStrike" kern="1200" baseline="0" dirty="0">
                <a:solidFill>
                  <a:schemeClr val="tx1"/>
                </a:solidFill>
                <a:latin typeface="+mn-lt"/>
                <a:ea typeface="+mn-ea"/>
                <a:cs typeface="+mn-cs"/>
              </a:rPr>
              <a:t>Die große Hingabe für die ärmsten Menschen seiner Heimat verbindet Luis Zambrano mit </a:t>
            </a:r>
            <a:r>
              <a:rPr lang="de-AT" sz="1200" b="0" i="0" u="none" strike="noStrike" kern="1200" baseline="0" dirty="0">
                <a:solidFill>
                  <a:schemeClr val="tx1"/>
                </a:solidFill>
                <a:latin typeface="+mn-lt"/>
                <a:ea typeface="+mn-ea"/>
                <a:cs typeface="+mn-cs"/>
              </a:rPr>
              <a:t>dem neuen Pontifex, Papst Leo XIV</a:t>
            </a:r>
            <a:br>
              <a:rPr lang="de-AT" sz="1200" b="0" i="0" u="none" strike="noStrike" kern="1200" baseline="0" dirty="0">
                <a:solidFill>
                  <a:schemeClr val="tx1"/>
                </a:solidFill>
                <a:latin typeface="+mn-lt"/>
                <a:ea typeface="+mn-ea"/>
                <a:cs typeface="+mn-cs"/>
              </a:rPr>
            </a:br>
            <a:r>
              <a:rPr lang="de-AT" sz="1200" b="0" i="0" u="none" strike="noStrike" kern="1200" baseline="0" dirty="0">
                <a:solidFill>
                  <a:schemeClr val="tx1"/>
                </a:solidFill>
                <a:latin typeface="+mn-lt"/>
                <a:ea typeface="+mn-ea"/>
                <a:cs typeface="+mn-cs"/>
              </a:rPr>
              <a:t>Zambrano sagte über den damaligen Bischof von Chiclayo im Nordwesten Perus: </a:t>
            </a:r>
            <a:br>
              <a:rPr lang="de-AT" sz="1200" b="0" i="0" u="none" strike="noStrike" kern="1200" baseline="0" dirty="0">
                <a:solidFill>
                  <a:schemeClr val="tx1"/>
                </a:solidFill>
                <a:latin typeface="+mn-lt"/>
                <a:ea typeface="+mn-ea"/>
                <a:cs typeface="+mn-cs"/>
              </a:rPr>
            </a:br>
            <a:r>
              <a:rPr lang="de-DE" sz="1200" b="0" i="1" u="none" strike="noStrike" kern="1200" baseline="0" dirty="0">
                <a:solidFill>
                  <a:schemeClr val="tx1"/>
                </a:solidFill>
                <a:latin typeface="+mn-lt"/>
                <a:ea typeface="+mn-ea"/>
                <a:cs typeface="+mn-cs"/>
              </a:rPr>
              <a:t>„Als 2023 die Regierung in Peru auf Demonstrierende schoss, hat er sich klar positioniert und das Recht auf </a:t>
            </a:r>
            <a:r>
              <a:rPr lang="de-AT" sz="1200" b="0" i="1" u="none" strike="noStrike" kern="1200" baseline="0" dirty="0">
                <a:solidFill>
                  <a:schemeClr val="tx1"/>
                </a:solidFill>
                <a:latin typeface="+mn-lt"/>
                <a:ea typeface="+mn-ea"/>
                <a:cs typeface="+mn-cs"/>
              </a:rPr>
              <a:t>Protest verteidigt.</a:t>
            </a:r>
            <a:endParaRPr lang="de-DE" dirty="0"/>
          </a:p>
          <a:p>
            <a:endParaRPr lang="de-DE" dirty="0"/>
          </a:p>
        </p:txBody>
      </p:sp>
      <p:sp>
        <p:nvSpPr>
          <p:cNvPr id="4" name="Foliennummernplatzhalter 3"/>
          <p:cNvSpPr>
            <a:spLocks noGrp="1"/>
          </p:cNvSpPr>
          <p:nvPr>
            <p:ph type="sldNum" sz="quarter" idx="5"/>
          </p:nvPr>
        </p:nvSpPr>
        <p:spPr/>
        <p:txBody>
          <a:bodyPr/>
          <a:lstStyle/>
          <a:p>
            <a:fld id="{952978C3-4E35-4A6A-95C0-CBD775DB24D7}" type="slidenum">
              <a:rPr lang="de-DE" smtClean="0"/>
              <a:t>19</a:t>
            </a:fld>
            <a:endParaRPr lang="de-DE"/>
          </a:p>
        </p:txBody>
      </p:sp>
    </p:spTree>
    <p:extLst>
      <p:ext uri="{BB962C8B-B14F-4D97-AF65-F5344CB8AC3E}">
        <p14:creationId xmlns:p14="http://schemas.microsoft.com/office/powerpoint/2010/main" val="32509704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0" i="0" kern="1200" dirty="0">
                <a:solidFill>
                  <a:schemeClr val="tx1"/>
                </a:solidFill>
                <a:effectLst/>
                <a:latin typeface="+mn-lt"/>
                <a:ea typeface="+mn-ea"/>
                <a:cs typeface="+mn-cs"/>
              </a:rPr>
              <a:t>Eines der Opfer des Massakers ist Ronny. Er wurde als Unbeteiligter während den Protesten angeschossen, als er Waren auf der Straße verkaufte. </a:t>
            </a:r>
            <a:br>
              <a:rPr lang="de-DE" sz="1200" b="0" i="0" kern="1200" dirty="0">
                <a:solidFill>
                  <a:schemeClr val="tx1"/>
                </a:solidFill>
                <a:effectLst/>
                <a:latin typeface="+mn-lt"/>
                <a:ea typeface="+mn-ea"/>
                <a:cs typeface="+mn-cs"/>
              </a:rPr>
            </a:br>
            <a:r>
              <a:rPr lang="de-DE" sz="1200" b="0" i="0" kern="1200" dirty="0">
                <a:solidFill>
                  <a:schemeClr val="tx1"/>
                </a:solidFill>
                <a:effectLst/>
                <a:latin typeface="+mn-lt"/>
                <a:ea typeface="+mn-ea"/>
                <a:cs typeface="+mn-cs"/>
              </a:rPr>
              <a:t>Die einzige Krankenstation des Viertels wurde von der Polizei abgeriegelt,</a:t>
            </a:r>
          </a:p>
          <a:p>
            <a:r>
              <a:rPr lang="de-DE" sz="1200" b="0" i="0" kern="1200" dirty="0">
                <a:solidFill>
                  <a:schemeClr val="tx1"/>
                </a:solidFill>
                <a:effectLst/>
                <a:latin typeface="+mn-lt"/>
                <a:ea typeface="+mn-ea"/>
                <a:cs typeface="+mn-cs"/>
              </a:rPr>
              <a:t>So konnte er keine medizinische Hilfe erhalten. Später wurde er von anderen Krankenhäusern oft abgewiesen, weil er sich die Behandlung nicht leisten konnte.</a:t>
            </a:r>
          </a:p>
          <a:p>
            <a:r>
              <a:rPr lang="de-DE" sz="1200" b="0" i="0" kern="1200" dirty="0">
                <a:solidFill>
                  <a:schemeClr val="tx1"/>
                </a:solidFill>
                <a:effectLst/>
                <a:latin typeface="+mn-lt"/>
                <a:ea typeface="+mn-ea"/>
                <a:cs typeface="+mn-cs"/>
              </a:rPr>
              <a:t>Seither lebt Ronny mit sieben Projektilen in seinem Kopf und zehn in seinem Arm. Er ist arbeitsunfähig, muss regelmäßig zum Arzt, und leidet unter Angst- und Schlafstörungen. </a:t>
            </a:r>
            <a:br>
              <a:rPr lang="de-DE" sz="1200" b="0" i="0" kern="1200" dirty="0">
                <a:solidFill>
                  <a:schemeClr val="tx1"/>
                </a:solidFill>
                <a:effectLst/>
                <a:latin typeface="+mn-lt"/>
                <a:ea typeface="+mn-ea"/>
                <a:cs typeface="+mn-cs"/>
              </a:rPr>
            </a:br>
            <a:r>
              <a:rPr lang="de-DE" sz="1200" b="0" i="0" kern="1200" dirty="0">
                <a:solidFill>
                  <a:schemeClr val="tx1"/>
                </a:solidFill>
                <a:effectLst/>
                <a:latin typeface="+mn-lt"/>
                <a:ea typeface="+mn-ea"/>
                <a:cs typeface="+mn-cs"/>
              </a:rPr>
              <a:t>Seine Frau kann als Verkäuferin auf einem Markt die Familie mit ihren zwei Kindern nicht erhalten.</a:t>
            </a:r>
            <a:endParaRPr lang="de-DE" dirty="0"/>
          </a:p>
        </p:txBody>
      </p:sp>
      <p:sp>
        <p:nvSpPr>
          <p:cNvPr id="4" name="Foliennummernplatzhalter 3"/>
          <p:cNvSpPr>
            <a:spLocks noGrp="1"/>
          </p:cNvSpPr>
          <p:nvPr>
            <p:ph type="sldNum" sz="quarter" idx="5"/>
          </p:nvPr>
        </p:nvSpPr>
        <p:spPr/>
        <p:txBody>
          <a:bodyPr/>
          <a:lstStyle/>
          <a:p>
            <a:fld id="{952978C3-4E35-4A6A-95C0-CBD775DB24D7}" type="slidenum">
              <a:rPr lang="de-DE" smtClean="0"/>
              <a:t>20</a:t>
            </a:fld>
            <a:endParaRPr lang="de-DE"/>
          </a:p>
        </p:txBody>
      </p:sp>
    </p:spTree>
    <p:extLst>
      <p:ext uri="{BB962C8B-B14F-4D97-AF65-F5344CB8AC3E}">
        <p14:creationId xmlns:p14="http://schemas.microsoft.com/office/powerpoint/2010/main" val="2171041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Peru bietet als Land eine beeindruckende Vielfalt: die majestätischen Anden, der artenreiche Amazonas-Regenwald und die trockene Küstenregion. Sehenswürdigkeiten wie </a:t>
            </a:r>
            <a:r>
              <a:rPr lang="de-DE" dirty="0" err="1"/>
              <a:t>Machu</a:t>
            </a:r>
            <a:r>
              <a:rPr lang="de-DE" dirty="0"/>
              <a:t> Picchu und der Titicacasee prägen das Landschaftsbild.</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Peru ist ein multikulturelles Land mit indigenen Gruppen, Mestizen und Afro-Peruanern. Die wichtigsten Sprachen sind Spanisch, Quechua und Aymara.</a:t>
            </a:r>
          </a:p>
        </p:txBody>
      </p:sp>
      <p:sp>
        <p:nvSpPr>
          <p:cNvPr id="4" name="Foliennummernplatzhalter 3"/>
          <p:cNvSpPr>
            <a:spLocks noGrp="1"/>
          </p:cNvSpPr>
          <p:nvPr>
            <p:ph type="sldNum" sz="quarter" idx="5"/>
          </p:nvPr>
        </p:nvSpPr>
        <p:spPr/>
        <p:txBody>
          <a:bodyPr/>
          <a:lstStyle/>
          <a:p>
            <a:fld id="{952978C3-4E35-4A6A-95C0-CBD775DB24D7}" type="slidenum">
              <a:rPr lang="de-DE" smtClean="0"/>
              <a:t>3</a:t>
            </a:fld>
            <a:endParaRPr lang="de-DE"/>
          </a:p>
        </p:txBody>
      </p:sp>
    </p:spTree>
    <p:extLst>
      <p:ext uri="{BB962C8B-B14F-4D97-AF65-F5344CB8AC3E}">
        <p14:creationId xmlns:p14="http://schemas.microsoft.com/office/powerpoint/2010/main" val="34818364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Die Spuren des Massakers in </a:t>
            </a:r>
            <a:r>
              <a:rPr lang="de-DE" dirty="0" err="1"/>
              <a:t>Juliaca</a:t>
            </a:r>
            <a:r>
              <a:rPr lang="de-DE" dirty="0"/>
              <a:t> sind heute noch sichtbar. An dieser Bushaltestelle wartete </a:t>
            </a:r>
            <a:r>
              <a:rPr lang="de-DE" dirty="0" err="1"/>
              <a:t>Nataly</a:t>
            </a:r>
            <a:r>
              <a:rPr lang="de-DE" dirty="0"/>
              <a:t> mit ihrer Mutter Maria auf den Bus um am Markt einkaufen zu gehen. Die 17-jährige </a:t>
            </a:r>
            <a:r>
              <a:rPr lang="de-DE" dirty="0" err="1"/>
              <a:t>Nataly</a:t>
            </a:r>
            <a:r>
              <a:rPr lang="de-DE" dirty="0"/>
              <a:t> studierte Psychologie in Bolivien und war leidenschaftliche Tierliebhaberin. Ihr großer Traum war ein Tierheim für die unzähligen Straßenhunde von </a:t>
            </a:r>
            <a:r>
              <a:rPr lang="de-DE" dirty="0" err="1"/>
              <a:t>Juliaca</a:t>
            </a:r>
            <a:r>
              <a:rPr lang="de-DE" dirty="0"/>
              <a:t> zu gründen.</a:t>
            </a:r>
            <a:br>
              <a:rPr lang="de-DE" dirty="0"/>
            </a:br>
            <a:r>
              <a:rPr lang="de-DE" sz="1200" b="0" i="0" kern="1200" dirty="0">
                <a:solidFill>
                  <a:schemeClr val="tx1"/>
                </a:solidFill>
                <a:effectLst/>
                <a:latin typeface="+mn-lt"/>
                <a:ea typeface="+mn-ea"/>
                <a:cs typeface="+mn-cs"/>
              </a:rPr>
              <a:t>Doch dann trifft während des Wartens eine Kugel der Polizei ihren Bauch. Das Viertel ist bereits von der Polizei abgeriegelt, sodass keine Rettungskräfte Zugang hatten. </a:t>
            </a:r>
            <a:br>
              <a:rPr lang="de-DE" sz="1200" b="0" i="0" kern="1200" dirty="0">
                <a:solidFill>
                  <a:schemeClr val="tx1"/>
                </a:solidFill>
                <a:effectLst/>
                <a:latin typeface="+mn-lt"/>
                <a:ea typeface="+mn-ea"/>
                <a:cs typeface="+mn-cs"/>
              </a:rPr>
            </a:br>
            <a:r>
              <a:rPr lang="de-DE" sz="1200" b="0" i="0" kern="1200" dirty="0" err="1">
                <a:solidFill>
                  <a:schemeClr val="tx1"/>
                </a:solidFill>
                <a:effectLst/>
                <a:latin typeface="+mn-lt"/>
                <a:ea typeface="+mn-ea"/>
                <a:cs typeface="+mn-cs"/>
              </a:rPr>
              <a:t>Nataly</a:t>
            </a:r>
            <a:r>
              <a:rPr lang="de-DE" sz="1200" b="0" i="0" kern="1200" dirty="0">
                <a:solidFill>
                  <a:schemeClr val="tx1"/>
                </a:solidFill>
                <a:effectLst/>
                <a:latin typeface="+mn-lt"/>
                <a:ea typeface="+mn-ea"/>
                <a:cs typeface="+mn-cs"/>
              </a:rPr>
              <a:t> verstirbt noch vor Ort.</a:t>
            </a:r>
            <a:endParaRPr lang="de-DE" dirty="0"/>
          </a:p>
        </p:txBody>
      </p:sp>
      <p:sp>
        <p:nvSpPr>
          <p:cNvPr id="4" name="Foliennummernplatzhalter 3"/>
          <p:cNvSpPr>
            <a:spLocks noGrp="1"/>
          </p:cNvSpPr>
          <p:nvPr>
            <p:ph type="sldNum" sz="quarter" idx="5"/>
          </p:nvPr>
        </p:nvSpPr>
        <p:spPr/>
        <p:txBody>
          <a:bodyPr/>
          <a:lstStyle/>
          <a:p>
            <a:fld id="{952978C3-4E35-4A6A-95C0-CBD775DB24D7}" type="slidenum">
              <a:rPr lang="de-DE" smtClean="0"/>
              <a:t>21</a:t>
            </a:fld>
            <a:endParaRPr lang="de-DE"/>
          </a:p>
        </p:txBody>
      </p:sp>
    </p:spTree>
    <p:extLst>
      <p:ext uri="{BB962C8B-B14F-4D97-AF65-F5344CB8AC3E}">
        <p14:creationId xmlns:p14="http://schemas.microsoft.com/office/powerpoint/2010/main" val="10540433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kern="1200" dirty="0">
                <a:solidFill>
                  <a:schemeClr val="tx1"/>
                </a:solidFill>
                <a:effectLst/>
                <a:latin typeface="+mn-lt"/>
                <a:ea typeface="+mn-ea"/>
                <a:cs typeface="+mn-cs"/>
              </a:rPr>
              <a:t>Ihre Mutter macht sich selbst große Vorwürfe. Besonders aber der Regierung: Warum wurde auf ihre Tochter geschossen, die doch nur auf den Bus wartet und gar nicht an den Protesten teilnahm? Sie wünscht sich, dass die Schuldigen zur Verantwortung gezogen werden und die Regierung die begangen Verbrechen anerkennt. FEDERH steht der Familie von </a:t>
            </a:r>
            <a:r>
              <a:rPr lang="de-DE" sz="1200" b="0" i="0" kern="1200" dirty="0" err="1">
                <a:solidFill>
                  <a:schemeClr val="tx1"/>
                </a:solidFill>
                <a:effectLst/>
                <a:latin typeface="+mn-lt"/>
                <a:ea typeface="+mn-ea"/>
                <a:cs typeface="+mn-cs"/>
              </a:rPr>
              <a:t>Nataly</a:t>
            </a:r>
            <a:r>
              <a:rPr lang="de-DE" sz="1200" b="0" i="0" kern="1200" dirty="0">
                <a:solidFill>
                  <a:schemeClr val="tx1"/>
                </a:solidFill>
                <a:effectLst/>
                <a:latin typeface="+mn-lt"/>
                <a:ea typeface="+mn-ea"/>
                <a:cs typeface="+mn-cs"/>
              </a:rPr>
              <a:t> bei, vor allem psychologisch und rechtlich.</a:t>
            </a:r>
            <a:br>
              <a:rPr lang="de-DE" sz="1200" b="0" i="0" kern="1200" dirty="0">
                <a:solidFill>
                  <a:schemeClr val="tx1"/>
                </a:solidFill>
                <a:effectLst/>
                <a:latin typeface="+mn-lt"/>
                <a:ea typeface="+mn-ea"/>
                <a:cs typeface="+mn-cs"/>
              </a:rPr>
            </a:br>
            <a:endParaRPr lang="de-DE" dirty="0"/>
          </a:p>
        </p:txBody>
      </p:sp>
      <p:sp>
        <p:nvSpPr>
          <p:cNvPr id="4" name="Foliennummernplatzhalter 3"/>
          <p:cNvSpPr>
            <a:spLocks noGrp="1"/>
          </p:cNvSpPr>
          <p:nvPr>
            <p:ph type="sldNum" sz="quarter" idx="5"/>
          </p:nvPr>
        </p:nvSpPr>
        <p:spPr/>
        <p:txBody>
          <a:bodyPr/>
          <a:lstStyle/>
          <a:p>
            <a:fld id="{952978C3-4E35-4A6A-95C0-CBD775DB24D7}" type="slidenum">
              <a:rPr lang="de-DE" smtClean="0"/>
              <a:t>22</a:t>
            </a:fld>
            <a:endParaRPr lang="de-DE"/>
          </a:p>
        </p:txBody>
      </p:sp>
    </p:spTree>
    <p:extLst>
      <p:ext uri="{BB962C8B-B14F-4D97-AF65-F5344CB8AC3E}">
        <p14:creationId xmlns:p14="http://schemas.microsoft.com/office/powerpoint/2010/main" val="15361948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Herberge liegt in der Stadt </a:t>
            </a:r>
            <a:r>
              <a:rPr lang="de-DE" dirty="0" err="1"/>
              <a:t>Puno</a:t>
            </a:r>
            <a:r>
              <a:rPr lang="de-DE" dirty="0"/>
              <a:t> am Titicacasee und hat die ganze Woche offen. Hier finden Menschen die kein Zuhause haben einen Schlafplatz und Gesellschaft. Besonders in der Regenzeit, in der die Nächte oft bitterkalt werden, ist die Herberge gefragt. </a:t>
            </a:r>
          </a:p>
        </p:txBody>
      </p:sp>
      <p:sp>
        <p:nvSpPr>
          <p:cNvPr id="4" name="Foliennummernplatzhalter 3"/>
          <p:cNvSpPr>
            <a:spLocks noGrp="1"/>
          </p:cNvSpPr>
          <p:nvPr>
            <p:ph type="sldNum" sz="quarter" idx="5"/>
          </p:nvPr>
        </p:nvSpPr>
        <p:spPr/>
        <p:txBody>
          <a:bodyPr/>
          <a:lstStyle/>
          <a:p>
            <a:fld id="{952978C3-4E35-4A6A-95C0-CBD775DB24D7}" type="slidenum">
              <a:rPr lang="de-DE" smtClean="0"/>
              <a:t>23</a:t>
            </a:fld>
            <a:endParaRPr lang="de-DE"/>
          </a:p>
        </p:txBody>
      </p:sp>
    </p:spTree>
    <p:extLst>
      <p:ext uri="{BB962C8B-B14F-4D97-AF65-F5344CB8AC3E}">
        <p14:creationId xmlns:p14="http://schemas.microsoft.com/office/powerpoint/2010/main" val="12424905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0" i="0" u="none" strike="noStrike" kern="1200" baseline="0" dirty="0">
                <a:solidFill>
                  <a:schemeClr val="tx1"/>
                </a:solidFill>
                <a:latin typeface="+mn-lt"/>
                <a:ea typeface="+mn-ea"/>
                <a:cs typeface="+mn-cs"/>
              </a:rPr>
              <a:t>Ana erzählt Luis, dass sie ihre Kinder weggeschickt haben, weil sie sie nicht mehr mitversorgen können.</a:t>
            </a:r>
          </a:p>
          <a:p>
            <a:r>
              <a:rPr lang="de-DE" sz="1200" b="0" i="0" u="none" strike="noStrike" kern="1200" baseline="0" dirty="0">
                <a:solidFill>
                  <a:schemeClr val="tx1"/>
                </a:solidFill>
                <a:latin typeface="+mn-lt"/>
                <a:ea typeface="+mn-ea"/>
                <a:cs typeface="+mn-cs"/>
              </a:rPr>
              <a:t>Im Haus wird sie willkommen geheißen, bekommt ein warmes Bett, ein einfaches Essen und – vielleicht das Wichtigste – das Gefühl, nicht allein zu sein.</a:t>
            </a:r>
            <a:endParaRPr lang="de-DE" dirty="0"/>
          </a:p>
          <a:p>
            <a:r>
              <a:rPr lang="de-DE" dirty="0"/>
              <a:t>20 bis 30 Menschen schlafen jede Nacht hier. Sie bringen die Zutaten für ihr Essen selbst mit, das abends gemeinsam gekocht wird. Sie ruhen sich aus, reden und beten gemeinsam.</a:t>
            </a:r>
          </a:p>
        </p:txBody>
      </p:sp>
      <p:sp>
        <p:nvSpPr>
          <p:cNvPr id="4" name="Foliennummernplatzhalter 3"/>
          <p:cNvSpPr>
            <a:spLocks noGrp="1"/>
          </p:cNvSpPr>
          <p:nvPr>
            <p:ph type="sldNum" sz="quarter" idx="5"/>
          </p:nvPr>
        </p:nvSpPr>
        <p:spPr/>
        <p:txBody>
          <a:bodyPr/>
          <a:lstStyle/>
          <a:p>
            <a:fld id="{952978C3-4E35-4A6A-95C0-CBD775DB24D7}" type="slidenum">
              <a:rPr lang="de-DE" smtClean="0"/>
              <a:t>24</a:t>
            </a:fld>
            <a:endParaRPr lang="de-DE"/>
          </a:p>
        </p:txBody>
      </p:sp>
    </p:spTree>
    <p:extLst>
      <p:ext uri="{BB962C8B-B14F-4D97-AF65-F5344CB8AC3E}">
        <p14:creationId xmlns:p14="http://schemas.microsoft.com/office/powerpoint/2010/main" val="25663565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Jose, hat sich 2 </a:t>
            </a:r>
            <a:r>
              <a:rPr lang="de-DE" dirty="0" err="1"/>
              <a:t>Kücken</a:t>
            </a:r>
            <a:r>
              <a:rPr lang="de-DE" dirty="0"/>
              <a:t> am Markt gekauft und möchte sie großziehen. Das Geld hat er von Gelegenheitsjobs auf der Straße, wie Schokoladenverkauf. Sein Problem: Er sitzt in einem Kinderrollstuhl und kann sich damit nicht selbst fortbewegen. Eines Tage möchte er sich einen Rollstuhl kaufen, der groß genug ist und mit dem er voran kommt.</a:t>
            </a:r>
          </a:p>
        </p:txBody>
      </p:sp>
      <p:sp>
        <p:nvSpPr>
          <p:cNvPr id="4" name="Foliennummernplatzhalter 3"/>
          <p:cNvSpPr>
            <a:spLocks noGrp="1"/>
          </p:cNvSpPr>
          <p:nvPr>
            <p:ph type="sldNum" sz="quarter" idx="5"/>
          </p:nvPr>
        </p:nvSpPr>
        <p:spPr/>
        <p:txBody>
          <a:bodyPr/>
          <a:lstStyle/>
          <a:p>
            <a:fld id="{952978C3-4E35-4A6A-95C0-CBD775DB24D7}" type="slidenum">
              <a:rPr lang="de-DE" smtClean="0"/>
              <a:t>25</a:t>
            </a:fld>
            <a:endParaRPr lang="de-DE"/>
          </a:p>
        </p:txBody>
      </p:sp>
    </p:spTree>
    <p:extLst>
      <p:ext uri="{BB962C8B-B14F-4D97-AF65-F5344CB8AC3E}">
        <p14:creationId xmlns:p14="http://schemas.microsoft.com/office/powerpoint/2010/main" val="15868814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Obdachlosen kochen selbst, die Lebensmittel dafür kaufen sie am Markt. Heute gibt es Hühnersuppe und gegessen wird nach einem kurzen Gebet gemeinsam.</a:t>
            </a:r>
            <a:br>
              <a:rPr lang="de-DE" dirty="0"/>
            </a:br>
            <a:r>
              <a:rPr lang="de-DE" dirty="0"/>
              <a:t>Danach wird geredet, ferngesehen oder schlafen gegangen. In </a:t>
            </a:r>
            <a:r>
              <a:rPr lang="de-DE" dirty="0" err="1"/>
              <a:t>Puno</a:t>
            </a:r>
            <a:r>
              <a:rPr lang="de-DE" dirty="0"/>
              <a:t> und </a:t>
            </a:r>
            <a:r>
              <a:rPr lang="de-DE" dirty="0" err="1"/>
              <a:t>Juliaca</a:t>
            </a:r>
            <a:r>
              <a:rPr lang="de-DE" dirty="0"/>
              <a:t> gehören Kälte, Armut und Ausgrenzung vor allem für die indigene Bevölkerung zum Alltag. </a:t>
            </a:r>
            <a:br>
              <a:rPr lang="de-DE" dirty="0"/>
            </a:br>
            <a:r>
              <a:rPr lang="de-DE" dirty="0"/>
              <a:t>Hier, wo der Staat oft abwesend ist, hat sich Luis Zambrano der Ärmsten angenommen. Mit einem Team von nur fünf Menschen schafft er Unglaubliches. </a:t>
            </a:r>
            <a:br>
              <a:rPr lang="de-DE" dirty="0"/>
            </a:br>
            <a:r>
              <a:rPr lang="de-DE" dirty="0"/>
              <a:t>Das Armenhaus bietet Zuflucht und ist das Herz der Menschenrechtsorganisation FEDERH</a:t>
            </a:r>
          </a:p>
        </p:txBody>
      </p:sp>
      <p:sp>
        <p:nvSpPr>
          <p:cNvPr id="4" name="Foliennummernplatzhalter 3"/>
          <p:cNvSpPr>
            <a:spLocks noGrp="1"/>
          </p:cNvSpPr>
          <p:nvPr>
            <p:ph type="sldNum" sz="quarter" idx="5"/>
          </p:nvPr>
        </p:nvSpPr>
        <p:spPr/>
        <p:txBody>
          <a:bodyPr/>
          <a:lstStyle/>
          <a:p>
            <a:fld id="{952978C3-4E35-4A6A-95C0-CBD775DB24D7}" type="slidenum">
              <a:rPr lang="de-DE" smtClean="0"/>
              <a:t>26</a:t>
            </a:fld>
            <a:endParaRPr lang="de-DE"/>
          </a:p>
        </p:txBody>
      </p:sp>
    </p:spTree>
    <p:extLst>
      <p:ext uri="{BB962C8B-B14F-4D97-AF65-F5344CB8AC3E}">
        <p14:creationId xmlns:p14="http://schemas.microsoft.com/office/powerpoint/2010/main" val="42769286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Luis Zambranos Wirken brachte ihn oft in Gefahr – in den 1980er-Jahren geriet er zwischen die Fronten der peruanischen Armee und Guerilla-Gruppen. Auf der Seite der Entrechteten klagte er die systematische Unterdrückung und Übergriffe an. Er ist der Meinung: „Die Menschen brauchen mehr als Suppe. Sie brauchen Würde und Perspektiven.“</a:t>
            </a:r>
            <a:endParaRPr lang="de-DE" dirty="0"/>
          </a:p>
          <a:p>
            <a:r>
              <a:rPr lang="de-DE" dirty="0"/>
              <a:t>Luis spricht Deutsch. Er hat u.a. in Innsbruck und Tübingen studiert.</a:t>
            </a:r>
            <a:br>
              <a:rPr lang="de-DE" dirty="0"/>
            </a:br>
            <a:endParaRPr lang="de-DE" dirty="0"/>
          </a:p>
        </p:txBody>
      </p:sp>
      <p:sp>
        <p:nvSpPr>
          <p:cNvPr id="4" name="Foliennummernplatzhalter 3"/>
          <p:cNvSpPr>
            <a:spLocks noGrp="1"/>
          </p:cNvSpPr>
          <p:nvPr>
            <p:ph type="sldNum" sz="quarter" idx="5"/>
          </p:nvPr>
        </p:nvSpPr>
        <p:spPr/>
        <p:txBody>
          <a:bodyPr/>
          <a:lstStyle/>
          <a:p>
            <a:fld id="{952978C3-4E35-4A6A-95C0-CBD775DB24D7}" type="slidenum">
              <a:rPr lang="de-DE" smtClean="0"/>
              <a:t>27</a:t>
            </a:fld>
            <a:endParaRPr lang="de-DE"/>
          </a:p>
        </p:txBody>
      </p:sp>
    </p:spTree>
    <p:extLst>
      <p:ext uri="{BB962C8B-B14F-4D97-AF65-F5344CB8AC3E}">
        <p14:creationId xmlns:p14="http://schemas.microsoft.com/office/powerpoint/2010/main" val="5293741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Mehr als 10.000 Menschen konnten in den letzten zwei Jahren von Luis’ kleinem Team unterstützt werden. </a:t>
            </a:r>
            <a:br>
              <a:rPr lang="de-DE" dirty="0"/>
            </a:br>
            <a:r>
              <a:rPr lang="de-DE" dirty="0"/>
              <a:t>Die meisten davon wussten gar nicht, dass sie Rechte haben.</a:t>
            </a:r>
            <a:br>
              <a:rPr lang="de-DE" dirty="0"/>
            </a:br>
            <a:r>
              <a:rPr lang="de-DE" dirty="0"/>
              <a:t>Die Herausforderungen in der Region sind enorm: illegaler Bergbau, Drogen und Menschenhandel, patriarchale und staatliche Gewalt gegenüber Armen, dazu</a:t>
            </a:r>
          </a:p>
          <a:p>
            <a:r>
              <a:rPr lang="de-DE" dirty="0"/>
              <a:t>eine überlastete, oft korrupte Justiz. Deshalb zählt jeder Einsatz: Ein Bett im Armenhaus, ein Radiobeitrag, rechtlicher Beistand, ein offenes Ohr ...</a:t>
            </a:r>
          </a:p>
          <a:p>
            <a:r>
              <a:rPr lang="de-DE" dirty="0"/>
              <a:t>kleine Taten mit großer Wirkung!</a:t>
            </a:r>
            <a:endParaRPr lang="de-AT"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952978C3-4E35-4A6A-95C0-CBD775DB24D7}" type="slidenum">
              <a:rPr lang="de-DE" smtClean="0"/>
              <a:t>28</a:t>
            </a:fld>
            <a:endParaRPr lang="de-DE"/>
          </a:p>
        </p:txBody>
      </p:sp>
    </p:spTree>
    <p:extLst>
      <p:ext uri="{BB962C8B-B14F-4D97-AF65-F5344CB8AC3E}">
        <p14:creationId xmlns:p14="http://schemas.microsoft.com/office/powerpoint/2010/main" val="34737401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Sei So Frei unterstützt diese vielfältige Arbeit seit Jahrzehnten. Seit 2012 werden die Personalkosten von FEDERH übernommen. Viele weitere Projekte werden unterstützt. „Ohne diese Hilfe</a:t>
            </a:r>
          </a:p>
          <a:p>
            <a:r>
              <a:rPr lang="de-DE" dirty="0"/>
              <a:t>könnten wir nicht arbeiten. Aber noch wichtiger: In der Zusammenarbeit mit Sei So Frei können wir unabhängig bleiben“, sagt Luis. Denn Entwicklung darf keine neue Abhängigkeit schaffen. Das ist auch das Ansinnen von Sei So Frei. Das Armenhaus lebt zusätzlich von lokalen Spenden – oft in Form von Lebensmitteln oder kleinen Beiträgen. Luis selbst und sein Team leben sehr schlicht. Im Pfarrhof in </a:t>
            </a:r>
            <a:r>
              <a:rPr lang="de-DE" dirty="0" err="1"/>
              <a:t>Juliaca</a:t>
            </a:r>
            <a:r>
              <a:rPr lang="de-DE" dirty="0"/>
              <a:t> weiden einige Schafe zur Selbstversorgung.</a:t>
            </a:r>
          </a:p>
        </p:txBody>
      </p:sp>
      <p:sp>
        <p:nvSpPr>
          <p:cNvPr id="4" name="Foliennummernplatzhalter 3"/>
          <p:cNvSpPr>
            <a:spLocks noGrp="1"/>
          </p:cNvSpPr>
          <p:nvPr>
            <p:ph type="sldNum" sz="quarter" idx="5"/>
          </p:nvPr>
        </p:nvSpPr>
        <p:spPr/>
        <p:txBody>
          <a:bodyPr/>
          <a:lstStyle/>
          <a:p>
            <a:fld id="{952978C3-4E35-4A6A-95C0-CBD775DB24D7}" type="slidenum">
              <a:rPr lang="de-DE" smtClean="0"/>
              <a:t>29</a:t>
            </a:fld>
            <a:endParaRPr lang="de-DE"/>
          </a:p>
        </p:txBody>
      </p:sp>
    </p:spTree>
    <p:extLst>
      <p:ext uri="{BB962C8B-B14F-4D97-AF65-F5344CB8AC3E}">
        <p14:creationId xmlns:p14="http://schemas.microsoft.com/office/powerpoint/2010/main" val="22277153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952978C3-4E35-4A6A-95C0-CBD775DB24D7}" type="slidenum">
              <a:rPr lang="de-DE" smtClean="0"/>
              <a:t>30</a:t>
            </a:fld>
            <a:endParaRPr lang="de-DE"/>
          </a:p>
        </p:txBody>
      </p:sp>
    </p:spTree>
    <p:extLst>
      <p:ext uri="{BB962C8B-B14F-4D97-AF65-F5344CB8AC3E}">
        <p14:creationId xmlns:p14="http://schemas.microsoft.com/office/powerpoint/2010/main" val="3618677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Die peruanische Kultur ist reich an Musik, Tanz und Festen. Traditionelle Tänze wie </a:t>
            </a:r>
            <a:r>
              <a:rPr lang="de-DE" dirty="0" err="1"/>
              <a:t>Marinera</a:t>
            </a:r>
            <a:r>
              <a:rPr lang="de-DE" dirty="0"/>
              <a:t> und </a:t>
            </a:r>
            <a:r>
              <a:rPr lang="de-DE" dirty="0" err="1"/>
              <a:t>Huayno</a:t>
            </a:r>
            <a:r>
              <a:rPr lang="de-DE" dirty="0"/>
              <a:t> sowie Feste wie Inti </a:t>
            </a:r>
            <a:r>
              <a:rPr lang="de-DE" dirty="0" err="1"/>
              <a:t>Raymi</a:t>
            </a:r>
            <a:r>
              <a:rPr lang="de-DE" dirty="0"/>
              <a:t> spiegeln die kulturelle Vielfalt wider.</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Von präkolumbischen Kulturen wie den Inka über die spanische Kolonialzeit bis zur Unabhängigkeit – Peru hat eine bewegte Geschichte.</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Peru ist wirtschaftlich bedeutend durch den Bergbau und den Tourismus. Das Land beherbergt mehrere UNESCO-Welterbestätten und spielt eine wichtige wirtschaftliche und politische Rolle in Südamerika.</a:t>
            </a:r>
          </a:p>
          <a:p>
            <a:endParaRPr lang="de-DE" dirty="0"/>
          </a:p>
        </p:txBody>
      </p:sp>
      <p:sp>
        <p:nvSpPr>
          <p:cNvPr id="4" name="Foliennummernplatzhalter 3"/>
          <p:cNvSpPr>
            <a:spLocks noGrp="1"/>
          </p:cNvSpPr>
          <p:nvPr>
            <p:ph type="sldNum" sz="quarter" idx="5"/>
          </p:nvPr>
        </p:nvSpPr>
        <p:spPr/>
        <p:txBody>
          <a:bodyPr/>
          <a:lstStyle/>
          <a:p>
            <a:fld id="{952978C3-4E35-4A6A-95C0-CBD775DB24D7}" type="slidenum">
              <a:rPr lang="de-DE" smtClean="0"/>
              <a:t>4</a:t>
            </a:fld>
            <a:endParaRPr lang="de-DE"/>
          </a:p>
        </p:txBody>
      </p:sp>
    </p:spTree>
    <p:extLst>
      <p:ext uri="{BB962C8B-B14F-4D97-AF65-F5344CB8AC3E}">
        <p14:creationId xmlns:p14="http://schemas.microsoft.com/office/powerpoint/2010/main" val="13947240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7"/>
        <p:cNvGrpSpPr/>
        <p:nvPr/>
      </p:nvGrpSpPr>
      <p:grpSpPr>
        <a:xfrm>
          <a:off x="0" y="0"/>
          <a:ext cx="0" cy="0"/>
          <a:chOff x="0" y="0"/>
          <a:chExt cx="0" cy="0"/>
        </a:xfrm>
      </p:grpSpPr>
      <p:sp>
        <p:nvSpPr>
          <p:cNvPr id="2838" name="Google Shape;2838;g13ce2af5b70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9" name="Google Shape;2839;g13ce2af5b70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988439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3"/>
        <p:cNvGrpSpPr/>
        <p:nvPr/>
      </p:nvGrpSpPr>
      <p:grpSpPr>
        <a:xfrm>
          <a:off x="0" y="0"/>
          <a:ext cx="0" cy="0"/>
          <a:chOff x="0" y="0"/>
          <a:chExt cx="0" cy="0"/>
        </a:xfrm>
      </p:grpSpPr>
      <p:sp>
        <p:nvSpPr>
          <p:cNvPr id="2254" name="Google Shape;2254;g1c112c16285_0_40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5" name="Google Shape;2255;g1c112c16285_0_40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06473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dirty="0"/>
              <a:t>Peru ist bekannt für seine vielfältige Küche. Typische Gerichte sind </a:t>
            </a:r>
            <a:r>
              <a:rPr lang="de-AT" dirty="0" err="1"/>
              <a:t>Ceviche</a:t>
            </a:r>
            <a:r>
              <a:rPr lang="de-AT" dirty="0"/>
              <a:t>, </a:t>
            </a:r>
            <a:r>
              <a:rPr lang="de-AT" dirty="0" err="1"/>
              <a:t>Lomo</a:t>
            </a:r>
            <a:r>
              <a:rPr lang="de-AT" dirty="0"/>
              <a:t> </a:t>
            </a:r>
            <a:r>
              <a:rPr lang="de-AT" dirty="0" err="1"/>
              <a:t>Saltado</a:t>
            </a:r>
            <a:r>
              <a:rPr lang="de-AT" dirty="0"/>
              <a:t> und </a:t>
            </a:r>
            <a:r>
              <a:rPr lang="de-AT" dirty="0" err="1"/>
              <a:t>Aji</a:t>
            </a:r>
            <a:r>
              <a:rPr lang="de-AT" dirty="0"/>
              <a:t> de </a:t>
            </a:r>
            <a:r>
              <a:rPr lang="de-AT" dirty="0" err="1"/>
              <a:t>Gallina</a:t>
            </a:r>
            <a:r>
              <a:rPr lang="de-AT" dirty="0"/>
              <a:t>. Superfoods wie Quinoa und </a:t>
            </a:r>
            <a:r>
              <a:rPr lang="de-AT" dirty="0" err="1"/>
              <a:t>Maca</a:t>
            </a:r>
            <a:r>
              <a:rPr lang="de-AT" dirty="0"/>
              <a:t> stammen aus Peru. </a:t>
            </a:r>
            <a:r>
              <a:rPr lang="de-DE" dirty="0"/>
              <a:t>Zutaten wie Kartoffeln (über 2.500 Sorten!), Mais, Quinoa und Meerschweinchen stammen aus der präkolumbischen Zeit.</a:t>
            </a:r>
            <a:endParaRPr lang="de-AT" dirty="0"/>
          </a:p>
          <a:p>
            <a:pPr marL="0" marR="0" lvl="0" indent="0" algn="l" defTabSz="914400" rtl="0" eaLnBrk="1" fontAlgn="auto" latinLnBrk="0" hangingPunct="1">
              <a:lnSpc>
                <a:spcPct val="100000"/>
              </a:lnSpc>
              <a:spcBef>
                <a:spcPts val="0"/>
              </a:spcBef>
              <a:spcAft>
                <a:spcPts val="0"/>
              </a:spcAft>
              <a:buClrTx/>
              <a:buSzTx/>
              <a:buFontTx/>
              <a:buNone/>
              <a:tabLst/>
              <a:defRPr/>
            </a:pPr>
            <a:br>
              <a:rPr lang="de-DE" dirty="0"/>
            </a:br>
            <a:endParaRPr lang="de-DE" dirty="0"/>
          </a:p>
        </p:txBody>
      </p:sp>
      <p:sp>
        <p:nvSpPr>
          <p:cNvPr id="4" name="Foliennummernplatzhalter 3"/>
          <p:cNvSpPr>
            <a:spLocks noGrp="1"/>
          </p:cNvSpPr>
          <p:nvPr>
            <p:ph type="sldNum" sz="quarter" idx="5"/>
          </p:nvPr>
        </p:nvSpPr>
        <p:spPr/>
        <p:txBody>
          <a:bodyPr/>
          <a:lstStyle/>
          <a:p>
            <a:fld id="{952978C3-4E35-4A6A-95C0-CBD775DB24D7}" type="slidenum">
              <a:rPr lang="de-DE" smtClean="0"/>
              <a:t>5</a:t>
            </a:fld>
            <a:endParaRPr lang="de-DE"/>
          </a:p>
        </p:txBody>
      </p:sp>
    </p:spTree>
    <p:extLst>
      <p:ext uri="{BB962C8B-B14F-4D97-AF65-F5344CB8AC3E}">
        <p14:creationId xmlns:p14="http://schemas.microsoft.com/office/powerpoint/2010/main" val="2287728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0" i="0" kern="1200" dirty="0">
                <a:solidFill>
                  <a:schemeClr val="tx1"/>
                </a:solidFill>
                <a:effectLst/>
                <a:latin typeface="+mn-lt"/>
                <a:ea typeface="+mn-ea"/>
                <a:cs typeface="+mn-cs"/>
              </a:rPr>
              <a:t>Der </a:t>
            </a:r>
            <a:r>
              <a:rPr lang="de-DE" dirty="0"/>
              <a:t>Titicacasee</a:t>
            </a:r>
            <a:r>
              <a:rPr lang="de-DE" sz="1200" b="0" i="0" kern="1200" dirty="0">
                <a:solidFill>
                  <a:schemeClr val="tx1"/>
                </a:solidFill>
                <a:effectLst/>
                <a:latin typeface="+mn-lt"/>
                <a:ea typeface="+mn-ea"/>
                <a:cs typeface="+mn-cs"/>
              </a:rPr>
              <a:t> ist das höchstgelegene schiffbare Gewässer der Welt und gilt als Geburtsort der Inkakultur.</a:t>
            </a:r>
            <a:br>
              <a:rPr lang="de-DE" sz="1200" b="0" i="0" kern="1200" dirty="0">
                <a:solidFill>
                  <a:schemeClr val="tx1"/>
                </a:solidFill>
                <a:effectLst/>
                <a:latin typeface="+mn-lt"/>
                <a:ea typeface="+mn-ea"/>
                <a:cs typeface="+mn-cs"/>
              </a:rPr>
            </a:br>
            <a:r>
              <a:rPr lang="de-DE" sz="1200" b="0" i="0" kern="1200" dirty="0">
                <a:solidFill>
                  <a:schemeClr val="tx1"/>
                </a:solidFill>
                <a:effectLst/>
                <a:latin typeface="+mn-lt"/>
                <a:ea typeface="+mn-ea"/>
                <a:cs typeface="+mn-cs"/>
              </a:rPr>
              <a:t>Der </a:t>
            </a:r>
            <a:r>
              <a:rPr lang="de-DE" dirty="0"/>
              <a:t>Titicacasee</a:t>
            </a:r>
            <a:r>
              <a:rPr lang="de-DE" sz="1200" b="0" i="0" kern="1200" dirty="0">
                <a:solidFill>
                  <a:schemeClr val="tx1"/>
                </a:solidFill>
                <a:effectLst/>
                <a:latin typeface="+mn-lt"/>
                <a:ea typeface="+mn-ea"/>
                <a:cs typeface="+mn-cs"/>
              </a:rPr>
              <a:t> hat etwa die Flächen-Größe von Kärnten.</a:t>
            </a:r>
            <a:br>
              <a:rPr lang="de-DE" sz="1200" b="0" i="0" kern="1200" dirty="0">
                <a:solidFill>
                  <a:schemeClr val="tx1"/>
                </a:solidFill>
                <a:effectLst/>
                <a:latin typeface="+mn-lt"/>
                <a:ea typeface="+mn-ea"/>
                <a:cs typeface="+mn-cs"/>
              </a:rPr>
            </a:br>
            <a:r>
              <a:rPr lang="de-DE" sz="1200" b="0" i="0" kern="1200" dirty="0">
                <a:solidFill>
                  <a:schemeClr val="tx1"/>
                </a:solidFill>
                <a:effectLst/>
                <a:latin typeface="+mn-lt"/>
                <a:ea typeface="+mn-ea"/>
                <a:cs typeface="+mn-cs"/>
              </a:rPr>
              <a:t>Es wird übrigens vermutet, dass genau aus dieser Andenregion die Kartoffel als Kulturpflanze ihren Ursprung hat. </a:t>
            </a:r>
            <a:br>
              <a:rPr lang="de-DE" sz="1200" b="0" i="0" kern="1200" dirty="0">
                <a:solidFill>
                  <a:schemeClr val="tx1"/>
                </a:solidFill>
                <a:effectLst/>
                <a:latin typeface="+mn-lt"/>
                <a:ea typeface="+mn-ea"/>
                <a:cs typeface="+mn-cs"/>
              </a:rPr>
            </a:br>
            <a:r>
              <a:rPr lang="de-DE" sz="1200" b="0" i="0" kern="1200" dirty="0">
                <a:solidFill>
                  <a:schemeClr val="tx1"/>
                </a:solidFill>
                <a:effectLst/>
                <a:latin typeface="+mn-lt"/>
                <a:ea typeface="+mn-ea"/>
                <a:cs typeface="+mn-cs"/>
              </a:rPr>
              <a:t>Die schwimmenden Inseln (siehe Foto) auf denen Wohnhäuser, Schulen und Gaststätten stehen, sind eine Besonderheit des Sees.</a:t>
            </a:r>
          </a:p>
          <a:p>
            <a:endParaRPr lang="de-DE" dirty="0"/>
          </a:p>
        </p:txBody>
      </p:sp>
      <p:sp>
        <p:nvSpPr>
          <p:cNvPr id="4" name="Foliennummernplatzhalter 3"/>
          <p:cNvSpPr>
            <a:spLocks noGrp="1"/>
          </p:cNvSpPr>
          <p:nvPr>
            <p:ph type="sldNum" sz="quarter" idx="5"/>
          </p:nvPr>
        </p:nvSpPr>
        <p:spPr/>
        <p:txBody>
          <a:bodyPr/>
          <a:lstStyle/>
          <a:p>
            <a:fld id="{952978C3-4E35-4A6A-95C0-CBD775DB24D7}" type="slidenum">
              <a:rPr lang="de-DE" smtClean="0"/>
              <a:t>6</a:t>
            </a:fld>
            <a:endParaRPr lang="de-DE"/>
          </a:p>
        </p:txBody>
      </p:sp>
    </p:spTree>
    <p:extLst>
      <p:ext uri="{BB962C8B-B14F-4D97-AF65-F5344CB8AC3E}">
        <p14:creationId xmlns:p14="http://schemas.microsoft.com/office/powerpoint/2010/main" val="25351736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Ein Leben in Würde ist in den Hochländern Perus keine Selbstverständlichkeit. Armut, Ausgrenzung und politische Willkür prägen den Alltag der Ärmsten.</a:t>
            </a:r>
            <a:br>
              <a:rPr lang="de-DE" dirty="0"/>
            </a:br>
            <a:r>
              <a:rPr lang="de-DE" dirty="0"/>
              <a:t>Vor allem die indigene Bevölkerung ist von häuslicher Gewalt sowie </a:t>
            </a:r>
            <a:r>
              <a:rPr lang="de-AT" sz="1200" b="0" i="0" u="none" strike="noStrike" kern="1200" baseline="0" dirty="0">
                <a:solidFill>
                  <a:schemeClr val="tx1"/>
                </a:solidFill>
                <a:latin typeface="+mn-lt"/>
                <a:ea typeface="+mn-ea"/>
                <a:cs typeface="+mn-cs"/>
              </a:rPr>
              <a:t>struktureller und politischer Ungerechtigkeit </a:t>
            </a:r>
            <a:r>
              <a:rPr lang="de-DE" sz="1200" b="0" i="0" u="none" strike="noStrike" kern="1200" baseline="0" dirty="0">
                <a:solidFill>
                  <a:schemeClr val="tx1"/>
                </a:solidFill>
                <a:latin typeface="+mn-lt"/>
                <a:ea typeface="+mn-ea"/>
                <a:cs typeface="+mn-cs"/>
              </a:rPr>
              <a:t>betroffen.</a:t>
            </a:r>
            <a:endParaRPr lang="de-DE" dirty="0"/>
          </a:p>
        </p:txBody>
      </p:sp>
      <p:sp>
        <p:nvSpPr>
          <p:cNvPr id="4" name="Foliennummernplatzhalter 3"/>
          <p:cNvSpPr>
            <a:spLocks noGrp="1"/>
          </p:cNvSpPr>
          <p:nvPr>
            <p:ph type="sldNum" sz="quarter" idx="5"/>
          </p:nvPr>
        </p:nvSpPr>
        <p:spPr/>
        <p:txBody>
          <a:bodyPr/>
          <a:lstStyle/>
          <a:p>
            <a:fld id="{952978C3-4E35-4A6A-95C0-CBD775DB24D7}" type="slidenum">
              <a:rPr lang="de-DE" smtClean="0"/>
              <a:t>7</a:t>
            </a:fld>
            <a:endParaRPr lang="de-DE"/>
          </a:p>
        </p:txBody>
      </p:sp>
    </p:spTree>
    <p:extLst>
      <p:ext uri="{BB962C8B-B14F-4D97-AF65-F5344CB8AC3E}">
        <p14:creationId xmlns:p14="http://schemas.microsoft.com/office/powerpoint/2010/main" val="22281031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kern="1200" dirty="0">
                <a:solidFill>
                  <a:schemeClr val="tx1"/>
                </a:solidFill>
                <a:effectLst/>
                <a:latin typeface="+mn-lt"/>
                <a:ea typeface="+mn-ea"/>
                <a:cs typeface="+mn-cs"/>
              </a:rPr>
              <a:t>Die Stadt </a:t>
            </a:r>
            <a:r>
              <a:rPr lang="de-DE" sz="1200" b="0" i="0" kern="1200" dirty="0" err="1">
                <a:solidFill>
                  <a:schemeClr val="tx1"/>
                </a:solidFill>
                <a:effectLst/>
                <a:latin typeface="+mn-lt"/>
                <a:ea typeface="+mn-ea"/>
                <a:cs typeface="+mn-cs"/>
              </a:rPr>
              <a:t>Juliaca</a:t>
            </a:r>
            <a:r>
              <a:rPr lang="de-DE" sz="1200" b="0" i="0" kern="1200" dirty="0">
                <a:solidFill>
                  <a:schemeClr val="tx1"/>
                </a:solidFill>
                <a:effectLst/>
                <a:latin typeface="+mn-lt"/>
                <a:ea typeface="+mn-ea"/>
                <a:cs typeface="+mn-cs"/>
              </a:rPr>
              <a:t> liegt 24km (etwa 1 Autostunde) </a:t>
            </a:r>
            <a:r>
              <a:rPr lang="de-DE" dirty="0"/>
              <a:t>westlich des Titicacasees auf dem Altiplano, einer ariden Hochebene.</a:t>
            </a:r>
            <a:br>
              <a:rPr lang="de-DE" sz="1200" b="0" i="0" kern="1200" dirty="0">
                <a:solidFill>
                  <a:schemeClr val="tx1"/>
                </a:solidFill>
                <a:effectLst/>
                <a:latin typeface="+mn-lt"/>
                <a:ea typeface="+mn-ea"/>
                <a:cs typeface="+mn-cs"/>
              </a:rPr>
            </a:br>
            <a:r>
              <a:rPr lang="de-DE" sz="1200" b="0" i="0" kern="1200" dirty="0" err="1">
                <a:solidFill>
                  <a:schemeClr val="tx1"/>
                </a:solidFill>
                <a:effectLst/>
                <a:latin typeface="+mn-lt"/>
                <a:ea typeface="+mn-ea"/>
                <a:cs typeface="+mn-cs"/>
              </a:rPr>
              <a:t>Juliaca</a:t>
            </a:r>
            <a:r>
              <a:rPr lang="de-DE" sz="1200" b="0" i="0" kern="1200" dirty="0">
                <a:solidFill>
                  <a:schemeClr val="tx1"/>
                </a:solidFill>
                <a:effectLst/>
                <a:latin typeface="+mn-lt"/>
                <a:ea typeface="+mn-ea"/>
                <a:cs typeface="+mn-cs"/>
              </a:rPr>
              <a:t> ist bekannt für ihre traditionelle Textilindustrie, v.a. für die Verarbeitung der Alpaka Wolle</a:t>
            </a:r>
            <a:endParaRPr lang="de-DE" dirty="0"/>
          </a:p>
          <a:p>
            <a:endParaRPr lang="de-DE" sz="1200" b="0" i="0" kern="1200" dirty="0">
              <a:solidFill>
                <a:schemeClr val="tx1"/>
              </a:solidFill>
              <a:effectLst/>
              <a:latin typeface="+mn-lt"/>
              <a:ea typeface="+mn-ea"/>
              <a:cs typeface="+mn-cs"/>
            </a:endParaRPr>
          </a:p>
          <a:p>
            <a:endParaRPr lang="de-DE" sz="1200" b="0" i="0" kern="1200" dirty="0">
              <a:solidFill>
                <a:schemeClr val="tx1"/>
              </a:solidFill>
              <a:effectLst/>
              <a:latin typeface="+mn-lt"/>
              <a:ea typeface="+mn-ea"/>
              <a:cs typeface="+mn-cs"/>
            </a:endParaRPr>
          </a:p>
          <a:p>
            <a:br>
              <a:rPr lang="de-DE" sz="1200" b="0" i="0" kern="1200" dirty="0">
                <a:solidFill>
                  <a:schemeClr val="tx1"/>
                </a:solidFill>
                <a:effectLst/>
                <a:latin typeface="+mn-lt"/>
                <a:ea typeface="+mn-ea"/>
                <a:cs typeface="+mn-cs"/>
              </a:rPr>
            </a:br>
            <a:endParaRPr lang="de-DE" dirty="0"/>
          </a:p>
        </p:txBody>
      </p:sp>
      <p:sp>
        <p:nvSpPr>
          <p:cNvPr id="4" name="Foliennummernplatzhalter 3"/>
          <p:cNvSpPr>
            <a:spLocks noGrp="1"/>
          </p:cNvSpPr>
          <p:nvPr>
            <p:ph type="sldNum" sz="quarter" idx="5"/>
          </p:nvPr>
        </p:nvSpPr>
        <p:spPr/>
        <p:txBody>
          <a:bodyPr/>
          <a:lstStyle/>
          <a:p>
            <a:fld id="{952978C3-4E35-4A6A-95C0-CBD775DB24D7}" type="slidenum">
              <a:rPr lang="de-DE" smtClean="0"/>
              <a:t>8</a:t>
            </a:fld>
            <a:endParaRPr lang="de-DE"/>
          </a:p>
        </p:txBody>
      </p:sp>
    </p:spTree>
    <p:extLst>
      <p:ext uri="{BB962C8B-B14F-4D97-AF65-F5344CB8AC3E}">
        <p14:creationId xmlns:p14="http://schemas.microsoft.com/office/powerpoint/2010/main" val="5484577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0" i="0" kern="1200" dirty="0">
                <a:solidFill>
                  <a:schemeClr val="tx1"/>
                </a:solidFill>
                <a:effectLst/>
                <a:latin typeface="+mn-lt"/>
                <a:ea typeface="+mn-ea"/>
                <a:cs typeface="+mn-cs"/>
              </a:rPr>
              <a:t>Der Handel mit gefälschten Waren und illegalen Tankstellen mit günstigen Benzin aus Bolivien prägen die schachbrettartig angelegten Straßen von </a:t>
            </a:r>
            <a:r>
              <a:rPr lang="de-DE" sz="1200" b="0" i="0" kern="1200" dirty="0" err="1">
                <a:solidFill>
                  <a:schemeClr val="tx1"/>
                </a:solidFill>
                <a:effectLst/>
                <a:latin typeface="+mn-lt"/>
                <a:ea typeface="+mn-ea"/>
                <a:cs typeface="+mn-cs"/>
              </a:rPr>
              <a:t>Juliaca</a:t>
            </a:r>
            <a:r>
              <a:rPr lang="de-DE" sz="1200" b="0" i="0" kern="1200" dirty="0">
                <a:solidFill>
                  <a:schemeClr val="tx1"/>
                </a:solidFill>
                <a:effectLst/>
                <a:latin typeface="+mn-lt"/>
                <a:ea typeface="+mn-ea"/>
                <a:cs typeface="+mn-cs"/>
              </a:rPr>
              <a:t>.</a:t>
            </a:r>
          </a:p>
          <a:p>
            <a:r>
              <a:rPr lang="de-DE" sz="1200" b="0" i="0" kern="1200" dirty="0">
                <a:solidFill>
                  <a:schemeClr val="tx1"/>
                </a:solidFill>
                <a:effectLst/>
                <a:latin typeface="+mn-lt"/>
                <a:ea typeface="+mn-ea"/>
                <a:cs typeface="+mn-cs"/>
              </a:rPr>
              <a:t>Tourismus und Sehenswürdigkeiten gibt es in der Stadt praktisch nicht.</a:t>
            </a:r>
            <a:endParaRPr lang="de-DE" dirty="0"/>
          </a:p>
        </p:txBody>
      </p:sp>
      <p:sp>
        <p:nvSpPr>
          <p:cNvPr id="4" name="Foliennummernplatzhalter 3"/>
          <p:cNvSpPr>
            <a:spLocks noGrp="1"/>
          </p:cNvSpPr>
          <p:nvPr>
            <p:ph type="sldNum" sz="quarter" idx="5"/>
          </p:nvPr>
        </p:nvSpPr>
        <p:spPr/>
        <p:txBody>
          <a:bodyPr/>
          <a:lstStyle/>
          <a:p>
            <a:fld id="{952978C3-4E35-4A6A-95C0-CBD775DB24D7}" type="slidenum">
              <a:rPr lang="de-DE" smtClean="0"/>
              <a:t>9</a:t>
            </a:fld>
            <a:endParaRPr lang="de-DE"/>
          </a:p>
        </p:txBody>
      </p:sp>
    </p:spTree>
    <p:extLst>
      <p:ext uri="{BB962C8B-B14F-4D97-AF65-F5344CB8AC3E}">
        <p14:creationId xmlns:p14="http://schemas.microsoft.com/office/powerpoint/2010/main" val="26216840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Juliaca</a:t>
            </a:r>
            <a:r>
              <a:rPr lang="de-DE" sz="1200" b="0" i="0" kern="1200" dirty="0">
                <a:solidFill>
                  <a:schemeClr val="tx1"/>
                </a:solidFill>
                <a:effectLst/>
                <a:latin typeface="+mn-lt"/>
                <a:ea typeface="+mn-ea"/>
                <a:cs typeface="+mn-cs"/>
              </a:rPr>
              <a:t> ist </a:t>
            </a:r>
            <a:r>
              <a:rPr lang="de-DE" dirty="0"/>
              <a:t>der Knotenpunkt für die Verbindung der Pazifikregion und dem Hochland Perus, sowie zum Nachbarland Bolivien. Nicht nur deshalb ist sie das Handelszentrum der gesamten Region. Der Schwarzmarkt ist hier besonders ausgeprägt und die Kriminalitätsrate ist eine der höchsten in ganz Peru. </a:t>
            </a:r>
          </a:p>
        </p:txBody>
      </p:sp>
      <p:sp>
        <p:nvSpPr>
          <p:cNvPr id="4" name="Foliennummernplatzhalter 3"/>
          <p:cNvSpPr>
            <a:spLocks noGrp="1"/>
          </p:cNvSpPr>
          <p:nvPr>
            <p:ph type="sldNum" sz="quarter" idx="5"/>
          </p:nvPr>
        </p:nvSpPr>
        <p:spPr/>
        <p:txBody>
          <a:bodyPr/>
          <a:lstStyle/>
          <a:p>
            <a:fld id="{952978C3-4E35-4A6A-95C0-CBD775DB24D7}" type="slidenum">
              <a:rPr lang="de-DE" smtClean="0"/>
              <a:t>10</a:t>
            </a:fld>
            <a:endParaRPr lang="de-DE"/>
          </a:p>
        </p:txBody>
      </p:sp>
    </p:spTree>
    <p:extLst>
      <p:ext uri="{BB962C8B-B14F-4D97-AF65-F5344CB8AC3E}">
        <p14:creationId xmlns:p14="http://schemas.microsoft.com/office/powerpoint/2010/main" val="40964306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247EAE-C58E-2611-EFB5-89EEA1496800}"/>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64AE80BA-9ADD-7E77-939D-833ED1088A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C378F64-420E-5AFC-8A95-84E9D5EACA40}"/>
              </a:ext>
            </a:extLst>
          </p:cNvPr>
          <p:cNvSpPr>
            <a:spLocks noGrp="1"/>
          </p:cNvSpPr>
          <p:nvPr>
            <p:ph type="dt" sz="half" idx="10"/>
          </p:nvPr>
        </p:nvSpPr>
        <p:spPr/>
        <p:txBody>
          <a:bodyPr/>
          <a:lstStyle/>
          <a:p>
            <a:fld id="{050C4F00-4B72-4483-9DF5-1390E820D721}" type="datetimeFigureOut">
              <a:rPr lang="de-DE" smtClean="0"/>
              <a:t>29.09.2025</a:t>
            </a:fld>
            <a:endParaRPr lang="de-DE"/>
          </a:p>
        </p:txBody>
      </p:sp>
      <p:sp>
        <p:nvSpPr>
          <p:cNvPr id="5" name="Fußzeilenplatzhalter 4">
            <a:extLst>
              <a:ext uri="{FF2B5EF4-FFF2-40B4-BE49-F238E27FC236}">
                <a16:creationId xmlns:a16="http://schemas.microsoft.com/office/drawing/2014/main" id="{B8F7AE5E-FF36-6025-7202-7481C81C875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35EFDFC6-9F05-8F3E-0C96-2CA2A8B197F5}"/>
              </a:ext>
            </a:extLst>
          </p:cNvPr>
          <p:cNvSpPr>
            <a:spLocks noGrp="1"/>
          </p:cNvSpPr>
          <p:nvPr>
            <p:ph type="sldNum" sz="quarter" idx="12"/>
          </p:nvPr>
        </p:nvSpPr>
        <p:spPr/>
        <p:txBody>
          <a:bodyPr/>
          <a:lstStyle/>
          <a:p>
            <a:fld id="{6C392941-8C07-4295-91DD-2B4F1499C0F9}" type="slidenum">
              <a:rPr lang="de-DE" smtClean="0"/>
              <a:t>‹Nr.›</a:t>
            </a:fld>
            <a:endParaRPr lang="de-DE"/>
          </a:p>
        </p:txBody>
      </p:sp>
    </p:spTree>
    <p:extLst>
      <p:ext uri="{BB962C8B-B14F-4D97-AF65-F5344CB8AC3E}">
        <p14:creationId xmlns:p14="http://schemas.microsoft.com/office/powerpoint/2010/main" val="3495892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022DDC-DA07-1459-C3E9-A5C72A9C0808}"/>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A3BE0562-1CA1-D555-E703-4C377404DE2F}"/>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F4B9F09-D5A4-1548-5D79-A4384EBBC1EE}"/>
              </a:ext>
            </a:extLst>
          </p:cNvPr>
          <p:cNvSpPr>
            <a:spLocks noGrp="1"/>
          </p:cNvSpPr>
          <p:nvPr>
            <p:ph type="dt" sz="half" idx="10"/>
          </p:nvPr>
        </p:nvSpPr>
        <p:spPr/>
        <p:txBody>
          <a:bodyPr/>
          <a:lstStyle/>
          <a:p>
            <a:fld id="{050C4F00-4B72-4483-9DF5-1390E820D721}" type="datetimeFigureOut">
              <a:rPr lang="de-DE" smtClean="0"/>
              <a:t>29.09.2025</a:t>
            </a:fld>
            <a:endParaRPr lang="de-DE"/>
          </a:p>
        </p:txBody>
      </p:sp>
      <p:sp>
        <p:nvSpPr>
          <p:cNvPr id="5" name="Fußzeilenplatzhalter 4">
            <a:extLst>
              <a:ext uri="{FF2B5EF4-FFF2-40B4-BE49-F238E27FC236}">
                <a16:creationId xmlns:a16="http://schemas.microsoft.com/office/drawing/2014/main" id="{72623B56-0545-CB8A-CCAB-24BF818AD30F}"/>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F8DA36F-0047-650D-F8CE-742572CEF60C}"/>
              </a:ext>
            </a:extLst>
          </p:cNvPr>
          <p:cNvSpPr>
            <a:spLocks noGrp="1"/>
          </p:cNvSpPr>
          <p:nvPr>
            <p:ph type="sldNum" sz="quarter" idx="12"/>
          </p:nvPr>
        </p:nvSpPr>
        <p:spPr/>
        <p:txBody>
          <a:bodyPr/>
          <a:lstStyle/>
          <a:p>
            <a:fld id="{6C392941-8C07-4295-91DD-2B4F1499C0F9}" type="slidenum">
              <a:rPr lang="de-DE" smtClean="0"/>
              <a:t>‹Nr.›</a:t>
            </a:fld>
            <a:endParaRPr lang="de-DE"/>
          </a:p>
        </p:txBody>
      </p:sp>
    </p:spTree>
    <p:extLst>
      <p:ext uri="{BB962C8B-B14F-4D97-AF65-F5344CB8AC3E}">
        <p14:creationId xmlns:p14="http://schemas.microsoft.com/office/powerpoint/2010/main" val="3215756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47C252D8-C925-5E4D-690E-1AF1897A3FBF}"/>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35E2FCD-B2DA-3E8B-833D-8B51251516D5}"/>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8FC1A06-1985-FC43-D28D-BAC8222B95B6}"/>
              </a:ext>
            </a:extLst>
          </p:cNvPr>
          <p:cNvSpPr>
            <a:spLocks noGrp="1"/>
          </p:cNvSpPr>
          <p:nvPr>
            <p:ph type="dt" sz="half" idx="10"/>
          </p:nvPr>
        </p:nvSpPr>
        <p:spPr/>
        <p:txBody>
          <a:bodyPr/>
          <a:lstStyle/>
          <a:p>
            <a:fld id="{050C4F00-4B72-4483-9DF5-1390E820D721}" type="datetimeFigureOut">
              <a:rPr lang="de-DE" smtClean="0"/>
              <a:t>29.09.2025</a:t>
            </a:fld>
            <a:endParaRPr lang="de-DE"/>
          </a:p>
        </p:txBody>
      </p:sp>
      <p:sp>
        <p:nvSpPr>
          <p:cNvPr id="5" name="Fußzeilenplatzhalter 4">
            <a:extLst>
              <a:ext uri="{FF2B5EF4-FFF2-40B4-BE49-F238E27FC236}">
                <a16:creationId xmlns:a16="http://schemas.microsoft.com/office/drawing/2014/main" id="{1B20139A-171E-1913-0D1D-BA14DD248B0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E6214B0-EBC3-6D3A-8CC7-B3BAAFF27ADB}"/>
              </a:ext>
            </a:extLst>
          </p:cNvPr>
          <p:cNvSpPr>
            <a:spLocks noGrp="1"/>
          </p:cNvSpPr>
          <p:nvPr>
            <p:ph type="sldNum" sz="quarter" idx="12"/>
          </p:nvPr>
        </p:nvSpPr>
        <p:spPr/>
        <p:txBody>
          <a:bodyPr/>
          <a:lstStyle/>
          <a:p>
            <a:fld id="{6C392941-8C07-4295-91DD-2B4F1499C0F9}" type="slidenum">
              <a:rPr lang="de-DE" smtClean="0"/>
              <a:t>‹Nr.›</a:t>
            </a:fld>
            <a:endParaRPr lang="de-DE"/>
          </a:p>
        </p:txBody>
      </p:sp>
    </p:spTree>
    <p:extLst>
      <p:ext uri="{BB962C8B-B14F-4D97-AF65-F5344CB8AC3E}">
        <p14:creationId xmlns:p14="http://schemas.microsoft.com/office/powerpoint/2010/main" val="6941957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93"/>
        <p:cNvGrpSpPr/>
        <p:nvPr/>
      </p:nvGrpSpPr>
      <p:grpSpPr>
        <a:xfrm>
          <a:off x="0" y="0"/>
          <a:ext cx="0" cy="0"/>
          <a:chOff x="0" y="0"/>
          <a:chExt cx="0" cy="0"/>
        </a:xfrm>
      </p:grpSpPr>
      <p:sp>
        <p:nvSpPr>
          <p:cNvPr id="194" name="Google Shape;194;p11"/>
          <p:cNvSpPr/>
          <p:nvPr/>
        </p:nvSpPr>
        <p:spPr>
          <a:xfrm>
            <a:off x="191200" y="196400"/>
            <a:ext cx="11809600" cy="6465200"/>
          </a:xfrm>
          <a:prstGeom prst="roundRect">
            <a:avLst>
              <a:gd name="adj" fmla="val 3817"/>
            </a:avLst>
          </a:prstGeom>
          <a:solidFill>
            <a:schemeClr val="dk2"/>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5" name="Google Shape;195;p11"/>
          <p:cNvSpPr txBox="1">
            <a:spLocks noGrp="1"/>
          </p:cNvSpPr>
          <p:nvPr>
            <p:ph type="title" hasCustomPrompt="1"/>
          </p:nvPr>
        </p:nvSpPr>
        <p:spPr>
          <a:xfrm>
            <a:off x="1890800" y="719333"/>
            <a:ext cx="8410400" cy="16284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88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196" name="Google Shape;196;p11"/>
          <p:cNvSpPr txBox="1">
            <a:spLocks noGrp="1"/>
          </p:cNvSpPr>
          <p:nvPr>
            <p:ph type="subTitle" idx="1"/>
          </p:nvPr>
        </p:nvSpPr>
        <p:spPr>
          <a:xfrm>
            <a:off x="1890767" y="2437372"/>
            <a:ext cx="8410400" cy="614400"/>
          </a:xfrm>
          <a:prstGeom prst="rect">
            <a:avLst/>
          </a:prstGeom>
        </p:spPr>
        <p:txBody>
          <a:bodyPr spcFirstLastPara="1" wrap="square" lIns="91425" tIns="91425" rIns="91425" bIns="91425" anchor="t" anchorCtr="0">
            <a:noAutofit/>
          </a:bodyPr>
          <a:lstStyle>
            <a:lvl1pPr lvl="0" algn="ctr">
              <a:spcBef>
                <a:spcPts val="0"/>
              </a:spcBef>
              <a:spcAft>
                <a:spcPts val="0"/>
              </a:spcAft>
              <a:buSzPts val="1400"/>
              <a:buNone/>
              <a:defRPr sz="2133"/>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grpSp>
        <p:nvGrpSpPr>
          <p:cNvPr id="197" name="Google Shape;197;p11"/>
          <p:cNvGrpSpPr/>
          <p:nvPr/>
        </p:nvGrpSpPr>
        <p:grpSpPr>
          <a:xfrm flipH="1">
            <a:off x="10812534" y="383152"/>
            <a:ext cx="882959" cy="1942939"/>
            <a:chOff x="379822" y="287364"/>
            <a:chExt cx="662219" cy="1457204"/>
          </a:xfrm>
        </p:grpSpPr>
        <p:grpSp>
          <p:nvGrpSpPr>
            <p:cNvPr id="198" name="Google Shape;198;p11"/>
            <p:cNvGrpSpPr/>
            <p:nvPr/>
          </p:nvGrpSpPr>
          <p:grpSpPr>
            <a:xfrm>
              <a:off x="379822" y="1588377"/>
              <a:ext cx="170569" cy="156192"/>
              <a:chOff x="5117325" y="2664025"/>
              <a:chExt cx="110925" cy="101575"/>
            </a:xfrm>
          </p:grpSpPr>
          <p:sp>
            <p:nvSpPr>
              <p:cNvPr id="199" name="Google Shape;199;p11"/>
              <p:cNvSpPr/>
              <p:nvPr/>
            </p:nvSpPr>
            <p:spPr>
              <a:xfrm>
                <a:off x="5166625" y="2664025"/>
                <a:ext cx="9875" cy="38975"/>
              </a:xfrm>
              <a:custGeom>
                <a:avLst/>
                <a:gdLst/>
                <a:ahLst/>
                <a:cxnLst/>
                <a:rect l="l" t="t" r="r" b="b"/>
                <a:pathLst>
                  <a:path w="395" h="1559" extrusionOk="0">
                    <a:moveTo>
                      <a:pt x="20" y="1302"/>
                    </a:moveTo>
                    <a:cubicBezTo>
                      <a:pt x="0" y="947"/>
                      <a:pt x="0" y="592"/>
                      <a:pt x="20" y="237"/>
                    </a:cubicBezTo>
                    <a:cubicBezTo>
                      <a:pt x="39" y="1"/>
                      <a:pt x="394" y="1"/>
                      <a:pt x="394" y="237"/>
                    </a:cubicBezTo>
                    <a:cubicBezTo>
                      <a:pt x="375" y="592"/>
                      <a:pt x="375" y="947"/>
                      <a:pt x="375" y="1302"/>
                    </a:cubicBezTo>
                    <a:cubicBezTo>
                      <a:pt x="375" y="1558"/>
                      <a:pt x="20" y="1558"/>
                      <a:pt x="20" y="130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11"/>
              <p:cNvSpPr/>
              <p:nvPr/>
            </p:nvSpPr>
            <p:spPr>
              <a:xfrm>
                <a:off x="5188800" y="2710375"/>
                <a:ext cx="39450" cy="9875"/>
              </a:xfrm>
              <a:custGeom>
                <a:avLst/>
                <a:gdLst/>
                <a:ahLst/>
                <a:cxnLst/>
                <a:rect l="l" t="t" r="r" b="b"/>
                <a:pathLst>
                  <a:path w="1578" h="395" extrusionOk="0">
                    <a:moveTo>
                      <a:pt x="1400" y="375"/>
                    </a:moveTo>
                    <a:cubicBezTo>
                      <a:pt x="1006" y="375"/>
                      <a:pt x="631" y="355"/>
                      <a:pt x="237" y="355"/>
                    </a:cubicBezTo>
                    <a:cubicBezTo>
                      <a:pt x="0" y="355"/>
                      <a:pt x="0" y="0"/>
                      <a:pt x="237" y="0"/>
                    </a:cubicBezTo>
                    <a:cubicBezTo>
                      <a:pt x="631" y="0"/>
                      <a:pt x="1006" y="20"/>
                      <a:pt x="1400" y="20"/>
                    </a:cubicBezTo>
                    <a:cubicBezTo>
                      <a:pt x="1499" y="20"/>
                      <a:pt x="1577" y="99"/>
                      <a:pt x="1577" y="197"/>
                    </a:cubicBezTo>
                    <a:cubicBezTo>
                      <a:pt x="1577" y="296"/>
                      <a:pt x="1499" y="394"/>
                      <a:pt x="1400" y="37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11"/>
              <p:cNvSpPr/>
              <p:nvPr/>
            </p:nvSpPr>
            <p:spPr>
              <a:xfrm>
                <a:off x="5165125" y="2723675"/>
                <a:ext cx="11875" cy="41925"/>
              </a:xfrm>
              <a:custGeom>
                <a:avLst/>
                <a:gdLst/>
                <a:ahLst/>
                <a:cxnLst/>
                <a:rect l="l" t="t" r="r" b="b"/>
                <a:pathLst>
                  <a:path w="475" h="1677" extrusionOk="0">
                    <a:moveTo>
                      <a:pt x="99" y="1479"/>
                    </a:moveTo>
                    <a:cubicBezTo>
                      <a:pt x="99" y="1164"/>
                      <a:pt x="80" y="848"/>
                      <a:pt x="60" y="533"/>
                    </a:cubicBezTo>
                    <a:cubicBezTo>
                      <a:pt x="60" y="474"/>
                      <a:pt x="60" y="414"/>
                      <a:pt x="40" y="355"/>
                    </a:cubicBezTo>
                    <a:cubicBezTo>
                      <a:pt x="21" y="316"/>
                      <a:pt x="1" y="276"/>
                      <a:pt x="1" y="237"/>
                    </a:cubicBezTo>
                    <a:cubicBezTo>
                      <a:pt x="1" y="60"/>
                      <a:pt x="257" y="0"/>
                      <a:pt x="336" y="138"/>
                    </a:cubicBezTo>
                    <a:cubicBezTo>
                      <a:pt x="454" y="296"/>
                      <a:pt x="415" y="513"/>
                      <a:pt x="435" y="690"/>
                    </a:cubicBezTo>
                    <a:cubicBezTo>
                      <a:pt x="454" y="966"/>
                      <a:pt x="454" y="1223"/>
                      <a:pt x="474" y="1479"/>
                    </a:cubicBezTo>
                    <a:cubicBezTo>
                      <a:pt x="474" y="1578"/>
                      <a:pt x="375" y="1676"/>
                      <a:pt x="277" y="1676"/>
                    </a:cubicBezTo>
                    <a:cubicBezTo>
                      <a:pt x="178" y="1676"/>
                      <a:pt x="99" y="1578"/>
                      <a:pt x="99" y="14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11"/>
              <p:cNvSpPr/>
              <p:nvPr/>
            </p:nvSpPr>
            <p:spPr>
              <a:xfrm>
                <a:off x="5117325" y="2702475"/>
                <a:ext cx="30575" cy="13325"/>
              </a:xfrm>
              <a:custGeom>
                <a:avLst/>
                <a:gdLst/>
                <a:ahLst/>
                <a:cxnLst/>
                <a:rect l="l" t="t" r="r" b="b"/>
                <a:pathLst>
                  <a:path w="1223" h="533" extrusionOk="0">
                    <a:moveTo>
                      <a:pt x="20" y="356"/>
                    </a:moveTo>
                    <a:cubicBezTo>
                      <a:pt x="1" y="257"/>
                      <a:pt x="79" y="158"/>
                      <a:pt x="178" y="139"/>
                    </a:cubicBezTo>
                    <a:cubicBezTo>
                      <a:pt x="454" y="99"/>
                      <a:pt x="730" y="60"/>
                      <a:pt x="986" y="20"/>
                    </a:cubicBezTo>
                    <a:cubicBezTo>
                      <a:pt x="1085" y="1"/>
                      <a:pt x="1183" y="80"/>
                      <a:pt x="1203" y="178"/>
                    </a:cubicBezTo>
                    <a:cubicBezTo>
                      <a:pt x="1223" y="277"/>
                      <a:pt x="1144" y="375"/>
                      <a:pt x="1045" y="375"/>
                    </a:cubicBezTo>
                    <a:cubicBezTo>
                      <a:pt x="769" y="434"/>
                      <a:pt x="493" y="474"/>
                      <a:pt x="217" y="513"/>
                    </a:cubicBezTo>
                    <a:cubicBezTo>
                      <a:pt x="119" y="533"/>
                      <a:pt x="20" y="454"/>
                      <a:pt x="20" y="35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3" name="Google Shape;203;p11"/>
            <p:cNvGrpSpPr/>
            <p:nvPr/>
          </p:nvGrpSpPr>
          <p:grpSpPr>
            <a:xfrm>
              <a:off x="871472" y="287364"/>
              <a:ext cx="170569" cy="156192"/>
              <a:chOff x="5117325" y="2664025"/>
              <a:chExt cx="110925" cy="101575"/>
            </a:xfrm>
          </p:grpSpPr>
          <p:sp>
            <p:nvSpPr>
              <p:cNvPr id="204" name="Google Shape;204;p11"/>
              <p:cNvSpPr/>
              <p:nvPr/>
            </p:nvSpPr>
            <p:spPr>
              <a:xfrm>
                <a:off x="5166625" y="2664025"/>
                <a:ext cx="9875" cy="38975"/>
              </a:xfrm>
              <a:custGeom>
                <a:avLst/>
                <a:gdLst/>
                <a:ahLst/>
                <a:cxnLst/>
                <a:rect l="l" t="t" r="r" b="b"/>
                <a:pathLst>
                  <a:path w="395" h="1559" extrusionOk="0">
                    <a:moveTo>
                      <a:pt x="20" y="1302"/>
                    </a:moveTo>
                    <a:cubicBezTo>
                      <a:pt x="0" y="947"/>
                      <a:pt x="0" y="592"/>
                      <a:pt x="20" y="237"/>
                    </a:cubicBezTo>
                    <a:cubicBezTo>
                      <a:pt x="39" y="1"/>
                      <a:pt x="394" y="1"/>
                      <a:pt x="394" y="237"/>
                    </a:cubicBezTo>
                    <a:cubicBezTo>
                      <a:pt x="375" y="592"/>
                      <a:pt x="375" y="947"/>
                      <a:pt x="375" y="1302"/>
                    </a:cubicBezTo>
                    <a:cubicBezTo>
                      <a:pt x="375" y="1558"/>
                      <a:pt x="20" y="1558"/>
                      <a:pt x="20" y="130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11"/>
              <p:cNvSpPr/>
              <p:nvPr/>
            </p:nvSpPr>
            <p:spPr>
              <a:xfrm>
                <a:off x="5188800" y="2710375"/>
                <a:ext cx="39450" cy="9875"/>
              </a:xfrm>
              <a:custGeom>
                <a:avLst/>
                <a:gdLst/>
                <a:ahLst/>
                <a:cxnLst/>
                <a:rect l="l" t="t" r="r" b="b"/>
                <a:pathLst>
                  <a:path w="1578" h="395" extrusionOk="0">
                    <a:moveTo>
                      <a:pt x="1400" y="375"/>
                    </a:moveTo>
                    <a:cubicBezTo>
                      <a:pt x="1006" y="375"/>
                      <a:pt x="631" y="355"/>
                      <a:pt x="237" y="355"/>
                    </a:cubicBezTo>
                    <a:cubicBezTo>
                      <a:pt x="0" y="355"/>
                      <a:pt x="0" y="0"/>
                      <a:pt x="237" y="0"/>
                    </a:cubicBezTo>
                    <a:cubicBezTo>
                      <a:pt x="631" y="0"/>
                      <a:pt x="1006" y="20"/>
                      <a:pt x="1400" y="20"/>
                    </a:cubicBezTo>
                    <a:cubicBezTo>
                      <a:pt x="1499" y="20"/>
                      <a:pt x="1577" y="99"/>
                      <a:pt x="1577" y="197"/>
                    </a:cubicBezTo>
                    <a:cubicBezTo>
                      <a:pt x="1577" y="296"/>
                      <a:pt x="1499" y="394"/>
                      <a:pt x="1400" y="37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11"/>
              <p:cNvSpPr/>
              <p:nvPr/>
            </p:nvSpPr>
            <p:spPr>
              <a:xfrm>
                <a:off x="5165125" y="2723675"/>
                <a:ext cx="11875" cy="41925"/>
              </a:xfrm>
              <a:custGeom>
                <a:avLst/>
                <a:gdLst/>
                <a:ahLst/>
                <a:cxnLst/>
                <a:rect l="l" t="t" r="r" b="b"/>
                <a:pathLst>
                  <a:path w="475" h="1677" extrusionOk="0">
                    <a:moveTo>
                      <a:pt x="99" y="1479"/>
                    </a:moveTo>
                    <a:cubicBezTo>
                      <a:pt x="99" y="1164"/>
                      <a:pt x="80" y="848"/>
                      <a:pt x="60" y="533"/>
                    </a:cubicBezTo>
                    <a:cubicBezTo>
                      <a:pt x="60" y="474"/>
                      <a:pt x="60" y="414"/>
                      <a:pt x="40" y="355"/>
                    </a:cubicBezTo>
                    <a:cubicBezTo>
                      <a:pt x="21" y="316"/>
                      <a:pt x="1" y="276"/>
                      <a:pt x="1" y="237"/>
                    </a:cubicBezTo>
                    <a:cubicBezTo>
                      <a:pt x="1" y="60"/>
                      <a:pt x="257" y="0"/>
                      <a:pt x="336" y="138"/>
                    </a:cubicBezTo>
                    <a:cubicBezTo>
                      <a:pt x="454" y="296"/>
                      <a:pt x="415" y="513"/>
                      <a:pt x="435" y="690"/>
                    </a:cubicBezTo>
                    <a:cubicBezTo>
                      <a:pt x="454" y="966"/>
                      <a:pt x="454" y="1223"/>
                      <a:pt x="474" y="1479"/>
                    </a:cubicBezTo>
                    <a:cubicBezTo>
                      <a:pt x="474" y="1578"/>
                      <a:pt x="375" y="1676"/>
                      <a:pt x="277" y="1676"/>
                    </a:cubicBezTo>
                    <a:cubicBezTo>
                      <a:pt x="178" y="1676"/>
                      <a:pt x="99" y="1578"/>
                      <a:pt x="99" y="14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11"/>
              <p:cNvSpPr/>
              <p:nvPr/>
            </p:nvSpPr>
            <p:spPr>
              <a:xfrm>
                <a:off x="5117325" y="2702475"/>
                <a:ext cx="30575" cy="13325"/>
              </a:xfrm>
              <a:custGeom>
                <a:avLst/>
                <a:gdLst/>
                <a:ahLst/>
                <a:cxnLst/>
                <a:rect l="l" t="t" r="r" b="b"/>
                <a:pathLst>
                  <a:path w="1223" h="533" extrusionOk="0">
                    <a:moveTo>
                      <a:pt x="20" y="356"/>
                    </a:moveTo>
                    <a:cubicBezTo>
                      <a:pt x="1" y="257"/>
                      <a:pt x="79" y="158"/>
                      <a:pt x="178" y="139"/>
                    </a:cubicBezTo>
                    <a:cubicBezTo>
                      <a:pt x="454" y="99"/>
                      <a:pt x="730" y="60"/>
                      <a:pt x="986" y="20"/>
                    </a:cubicBezTo>
                    <a:cubicBezTo>
                      <a:pt x="1085" y="1"/>
                      <a:pt x="1183" y="80"/>
                      <a:pt x="1203" y="178"/>
                    </a:cubicBezTo>
                    <a:cubicBezTo>
                      <a:pt x="1223" y="277"/>
                      <a:pt x="1144" y="375"/>
                      <a:pt x="1045" y="375"/>
                    </a:cubicBezTo>
                    <a:cubicBezTo>
                      <a:pt x="769" y="434"/>
                      <a:pt x="493" y="474"/>
                      <a:pt x="217" y="513"/>
                    </a:cubicBezTo>
                    <a:cubicBezTo>
                      <a:pt x="119" y="533"/>
                      <a:pt x="20" y="454"/>
                      <a:pt x="20" y="35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8" name="Google Shape;208;p11"/>
            <p:cNvSpPr/>
            <p:nvPr/>
          </p:nvSpPr>
          <p:spPr>
            <a:xfrm>
              <a:off x="388175" y="743594"/>
              <a:ext cx="153885" cy="164495"/>
            </a:xfrm>
            <a:custGeom>
              <a:avLst/>
              <a:gdLst/>
              <a:ahLst/>
              <a:cxnLst/>
              <a:rect l="l" t="t" r="r" b="b"/>
              <a:pathLst>
                <a:path w="4003" h="4279" extrusionOk="0">
                  <a:moveTo>
                    <a:pt x="2800" y="4239"/>
                  </a:moveTo>
                  <a:cubicBezTo>
                    <a:pt x="2701" y="4180"/>
                    <a:pt x="2682" y="4061"/>
                    <a:pt x="2741" y="3983"/>
                  </a:cubicBezTo>
                  <a:cubicBezTo>
                    <a:pt x="2662" y="4022"/>
                    <a:pt x="2583" y="4002"/>
                    <a:pt x="2524" y="3983"/>
                  </a:cubicBezTo>
                  <a:cubicBezTo>
                    <a:pt x="2248" y="3923"/>
                    <a:pt x="2011" y="3785"/>
                    <a:pt x="1775" y="3647"/>
                  </a:cubicBezTo>
                  <a:cubicBezTo>
                    <a:pt x="1124" y="3214"/>
                    <a:pt x="513" y="2642"/>
                    <a:pt x="217" y="1913"/>
                  </a:cubicBezTo>
                  <a:cubicBezTo>
                    <a:pt x="0" y="1380"/>
                    <a:pt x="277" y="749"/>
                    <a:pt x="927" y="809"/>
                  </a:cubicBezTo>
                  <a:cubicBezTo>
                    <a:pt x="1361" y="868"/>
                    <a:pt x="1676" y="1242"/>
                    <a:pt x="1952" y="1558"/>
                  </a:cubicBezTo>
                  <a:cubicBezTo>
                    <a:pt x="2071" y="1065"/>
                    <a:pt x="2366" y="552"/>
                    <a:pt x="2859" y="335"/>
                  </a:cubicBezTo>
                  <a:cubicBezTo>
                    <a:pt x="3253" y="158"/>
                    <a:pt x="3667" y="473"/>
                    <a:pt x="3766" y="868"/>
                  </a:cubicBezTo>
                  <a:cubicBezTo>
                    <a:pt x="4003" y="1617"/>
                    <a:pt x="3746" y="2405"/>
                    <a:pt x="3490" y="3135"/>
                  </a:cubicBezTo>
                  <a:cubicBezTo>
                    <a:pt x="3372" y="3490"/>
                    <a:pt x="3214" y="3845"/>
                    <a:pt x="3056" y="4180"/>
                  </a:cubicBezTo>
                  <a:cubicBezTo>
                    <a:pt x="2997" y="4259"/>
                    <a:pt x="2879" y="4278"/>
                    <a:pt x="2800" y="4239"/>
                  </a:cubicBezTo>
                  <a:lnTo>
                    <a:pt x="2800" y="4239"/>
                  </a:lnTo>
                  <a:close/>
                  <a:moveTo>
                    <a:pt x="2839" y="3785"/>
                  </a:moveTo>
                  <a:cubicBezTo>
                    <a:pt x="3175" y="2997"/>
                    <a:pt x="3529" y="2169"/>
                    <a:pt x="3490" y="1301"/>
                  </a:cubicBezTo>
                  <a:cubicBezTo>
                    <a:pt x="3352" y="0"/>
                    <a:pt x="2406" y="966"/>
                    <a:pt x="2287" y="1696"/>
                  </a:cubicBezTo>
                  <a:cubicBezTo>
                    <a:pt x="2248" y="1893"/>
                    <a:pt x="2110" y="2129"/>
                    <a:pt x="1873" y="2011"/>
                  </a:cubicBezTo>
                  <a:cubicBezTo>
                    <a:pt x="1716" y="1893"/>
                    <a:pt x="1617" y="1715"/>
                    <a:pt x="1479" y="1577"/>
                  </a:cubicBezTo>
                  <a:cubicBezTo>
                    <a:pt x="1321" y="1400"/>
                    <a:pt x="1124" y="1223"/>
                    <a:pt x="888" y="1163"/>
                  </a:cubicBezTo>
                  <a:cubicBezTo>
                    <a:pt x="493" y="1124"/>
                    <a:pt x="454" y="1538"/>
                    <a:pt x="572" y="1814"/>
                  </a:cubicBezTo>
                  <a:cubicBezTo>
                    <a:pt x="809" y="2327"/>
                    <a:pt x="1243" y="2760"/>
                    <a:pt x="1676" y="3135"/>
                  </a:cubicBezTo>
                  <a:cubicBezTo>
                    <a:pt x="1972" y="3332"/>
                    <a:pt x="2287" y="3549"/>
                    <a:pt x="2642" y="3628"/>
                  </a:cubicBezTo>
                  <a:cubicBezTo>
                    <a:pt x="2721" y="3628"/>
                    <a:pt x="2820" y="3687"/>
                    <a:pt x="2839" y="37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9" name="Google Shape;209;p11"/>
          <p:cNvGrpSpPr/>
          <p:nvPr/>
        </p:nvGrpSpPr>
        <p:grpSpPr>
          <a:xfrm>
            <a:off x="506430" y="5083452"/>
            <a:ext cx="243021" cy="1055200"/>
            <a:chOff x="379822" y="3812589"/>
            <a:chExt cx="182266" cy="791400"/>
          </a:xfrm>
        </p:grpSpPr>
        <p:sp>
          <p:nvSpPr>
            <p:cNvPr id="210" name="Google Shape;210;p11"/>
            <p:cNvSpPr/>
            <p:nvPr/>
          </p:nvSpPr>
          <p:spPr>
            <a:xfrm rot="655445">
              <a:off x="394014" y="4426407"/>
              <a:ext cx="153882" cy="164492"/>
            </a:xfrm>
            <a:custGeom>
              <a:avLst/>
              <a:gdLst/>
              <a:ahLst/>
              <a:cxnLst/>
              <a:rect l="l" t="t" r="r" b="b"/>
              <a:pathLst>
                <a:path w="4003" h="4279" extrusionOk="0">
                  <a:moveTo>
                    <a:pt x="2800" y="4239"/>
                  </a:moveTo>
                  <a:cubicBezTo>
                    <a:pt x="2701" y="4180"/>
                    <a:pt x="2682" y="4061"/>
                    <a:pt x="2741" y="3983"/>
                  </a:cubicBezTo>
                  <a:cubicBezTo>
                    <a:pt x="2662" y="4022"/>
                    <a:pt x="2583" y="4002"/>
                    <a:pt x="2524" y="3983"/>
                  </a:cubicBezTo>
                  <a:cubicBezTo>
                    <a:pt x="2248" y="3923"/>
                    <a:pt x="2011" y="3785"/>
                    <a:pt x="1775" y="3647"/>
                  </a:cubicBezTo>
                  <a:cubicBezTo>
                    <a:pt x="1124" y="3214"/>
                    <a:pt x="513" y="2642"/>
                    <a:pt x="217" y="1913"/>
                  </a:cubicBezTo>
                  <a:cubicBezTo>
                    <a:pt x="0" y="1380"/>
                    <a:pt x="277" y="749"/>
                    <a:pt x="927" y="809"/>
                  </a:cubicBezTo>
                  <a:cubicBezTo>
                    <a:pt x="1361" y="868"/>
                    <a:pt x="1676" y="1242"/>
                    <a:pt x="1952" y="1558"/>
                  </a:cubicBezTo>
                  <a:cubicBezTo>
                    <a:pt x="2071" y="1065"/>
                    <a:pt x="2366" y="552"/>
                    <a:pt x="2859" y="335"/>
                  </a:cubicBezTo>
                  <a:cubicBezTo>
                    <a:pt x="3253" y="158"/>
                    <a:pt x="3667" y="473"/>
                    <a:pt x="3766" y="868"/>
                  </a:cubicBezTo>
                  <a:cubicBezTo>
                    <a:pt x="4003" y="1617"/>
                    <a:pt x="3746" y="2405"/>
                    <a:pt x="3490" y="3135"/>
                  </a:cubicBezTo>
                  <a:cubicBezTo>
                    <a:pt x="3372" y="3490"/>
                    <a:pt x="3214" y="3845"/>
                    <a:pt x="3056" y="4180"/>
                  </a:cubicBezTo>
                  <a:cubicBezTo>
                    <a:pt x="2997" y="4259"/>
                    <a:pt x="2879" y="4278"/>
                    <a:pt x="2800" y="4239"/>
                  </a:cubicBezTo>
                  <a:lnTo>
                    <a:pt x="2800" y="4239"/>
                  </a:lnTo>
                  <a:close/>
                  <a:moveTo>
                    <a:pt x="2839" y="3785"/>
                  </a:moveTo>
                  <a:cubicBezTo>
                    <a:pt x="3175" y="2997"/>
                    <a:pt x="3529" y="2169"/>
                    <a:pt x="3490" y="1301"/>
                  </a:cubicBezTo>
                  <a:cubicBezTo>
                    <a:pt x="3352" y="0"/>
                    <a:pt x="2406" y="966"/>
                    <a:pt x="2287" y="1696"/>
                  </a:cubicBezTo>
                  <a:cubicBezTo>
                    <a:pt x="2248" y="1893"/>
                    <a:pt x="2110" y="2129"/>
                    <a:pt x="1873" y="2011"/>
                  </a:cubicBezTo>
                  <a:cubicBezTo>
                    <a:pt x="1716" y="1893"/>
                    <a:pt x="1617" y="1715"/>
                    <a:pt x="1479" y="1577"/>
                  </a:cubicBezTo>
                  <a:cubicBezTo>
                    <a:pt x="1321" y="1400"/>
                    <a:pt x="1124" y="1223"/>
                    <a:pt x="888" y="1163"/>
                  </a:cubicBezTo>
                  <a:cubicBezTo>
                    <a:pt x="493" y="1124"/>
                    <a:pt x="454" y="1538"/>
                    <a:pt x="572" y="1814"/>
                  </a:cubicBezTo>
                  <a:cubicBezTo>
                    <a:pt x="809" y="2327"/>
                    <a:pt x="1243" y="2760"/>
                    <a:pt x="1676" y="3135"/>
                  </a:cubicBezTo>
                  <a:cubicBezTo>
                    <a:pt x="1972" y="3332"/>
                    <a:pt x="2287" y="3549"/>
                    <a:pt x="2642" y="3628"/>
                  </a:cubicBezTo>
                  <a:cubicBezTo>
                    <a:pt x="2721" y="3628"/>
                    <a:pt x="2820" y="3687"/>
                    <a:pt x="2839" y="37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11" name="Google Shape;211;p11"/>
            <p:cNvGrpSpPr/>
            <p:nvPr/>
          </p:nvGrpSpPr>
          <p:grpSpPr>
            <a:xfrm>
              <a:off x="385663" y="3812589"/>
              <a:ext cx="170569" cy="156192"/>
              <a:chOff x="5117325" y="2664025"/>
              <a:chExt cx="110925" cy="101575"/>
            </a:xfrm>
          </p:grpSpPr>
          <p:sp>
            <p:nvSpPr>
              <p:cNvPr id="212" name="Google Shape;212;p11"/>
              <p:cNvSpPr/>
              <p:nvPr/>
            </p:nvSpPr>
            <p:spPr>
              <a:xfrm>
                <a:off x="5166625" y="2664025"/>
                <a:ext cx="9875" cy="38975"/>
              </a:xfrm>
              <a:custGeom>
                <a:avLst/>
                <a:gdLst/>
                <a:ahLst/>
                <a:cxnLst/>
                <a:rect l="l" t="t" r="r" b="b"/>
                <a:pathLst>
                  <a:path w="395" h="1559" extrusionOk="0">
                    <a:moveTo>
                      <a:pt x="20" y="1302"/>
                    </a:moveTo>
                    <a:cubicBezTo>
                      <a:pt x="0" y="947"/>
                      <a:pt x="0" y="592"/>
                      <a:pt x="20" y="237"/>
                    </a:cubicBezTo>
                    <a:cubicBezTo>
                      <a:pt x="39" y="1"/>
                      <a:pt x="394" y="1"/>
                      <a:pt x="394" y="237"/>
                    </a:cubicBezTo>
                    <a:cubicBezTo>
                      <a:pt x="375" y="592"/>
                      <a:pt x="375" y="947"/>
                      <a:pt x="375" y="1302"/>
                    </a:cubicBezTo>
                    <a:cubicBezTo>
                      <a:pt x="375" y="1558"/>
                      <a:pt x="20" y="1558"/>
                      <a:pt x="20" y="130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11"/>
              <p:cNvSpPr/>
              <p:nvPr/>
            </p:nvSpPr>
            <p:spPr>
              <a:xfrm>
                <a:off x="5188800" y="2710375"/>
                <a:ext cx="39450" cy="9875"/>
              </a:xfrm>
              <a:custGeom>
                <a:avLst/>
                <a:gdLst/>
                <a:ahLst/>
                <a:cxnLst/>
                <a:rect l="l" t="t" r="r" b="b"/>
                <a:pathLst>
                  <a:path w="1578" h="395" extrusionOk="0">
                    <a:moveTo>
                      <a:pt x="1400" y="375"/>
                    </a:moveTo>
                    <a:cubicBezTo>
                      <a:pt x="1006" y="375"/>
                      <a:pt x="631" y="355"/>
                      <a:pt x="237" y="355"/>
                    </a:cubicBezTo>
                    <a:cubicBezTo>
                      <a:pt x="0" y="355"/>
                      <a:pt x="0" y="0"/>
                      <a:pt x="237" y="0"/>
                    </a:cubicBezTo>
                    <a:cubicBezTo>
                      <a:pt x="631" y="0"/>
                      <a:pt x="1006" y="20"/>
                      <a:pt x="1400" y="20"/>
                    </a:cubicBezTo>
                    <a:cubicBezTo>
                      <a:pt x="1499" y="20"/>
                      <a:pt x="1577" y="99"/>
                      <a:pt x="1577" y="197"/>
                    </a:cubicBezTo>
                    <a:cubicBezTo>
                      <a:pt x="1577" y="296"/>
                      <a:pt x="1499" y="394"/>
                      <a:pt x="1400" y="37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11"/>
              <p:cNvSpPr/>
              <p:nvPr/>
            </p:nvSpPr>
            <p:spPr>
              <a:xfrm>
                <a:off x="5165125" y="2723675"/>
                <a:ext cx="11875" cy="41925"/>
              </a:xfrm>
              <a:custGeom>
                <a:avLst/>
                <a:gdLst/>
                <a:ahLst/>
                <a:cxnLst/>
                <a:rect l="l" t="t" r="r" b="b"/>
                <a:pathLst>
                  <a:path w="475" h="1677" extrusionOk="0">
                    <a:moveTo>
                      <a:pt x="99" y="1479"/>
                    </a:moveTo>
                    <a:cubicBezTo>
                      <a:pt x="99" y="1164"/>
                      <a:pt x="80" y="848"/>
                      <a:pt x="60" y="533"/>
                    </a:cubicBezTo>
                    <a:cubicBezTo>
                      <a:pt x="60" y="474"/>
                      <a:pt x="60" y="414"/>
                      <a:pt x="40" y="355"/>
                    </a:cubicBezTo>
                    <a:cubicBezTo>
                      <a:pt x="21" y="316"/>
                      <a:pt x="1" y="276"/>
                      <a:pt x="1" y="237"/>
                    </a:cubicBezTo>
                    <a:cubicBezTo>
                      <a:pt x="1" y="60"/>
                      <a:pt x="257" y="0"/>
                      <a:pt x="336" y="138"/>
                    </a:cubicBezTo>
                    <a:cubicBezTo>
                      <a:pt x="454" y="296"/>
                      <a:pt x="415" y="513"/>
                      <a:pt x="435" y="690"/>
                    </a:cubicBezTo>
                    <a:cubicBezTo>
                      <a:pt x="454" y="966"/>
                      <a:pt x="454" y="1223"/>
                      <a:pt x="474" y="1479"/>
                    </a:cubicBezTo>
                    <a:cubicBezTo>
                      <a:pt x="474" y="1578"/>
                      <a:pt x="375" y="1676"/>
                      <a:pt x="277" y="1676"/>
                    </a:cubicBezTo>
                    <a:cubicBezTo>
                      <a:pt x="178" y="1676"/>
                      <a:pt x="99" y="1578"/>
                      <a:pt x="99" y="14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11"/>
              <p:cNvSpPr/>
              <p:nvPr/>
            </p:nvSpPr>
            <p:spPr>
              <a:xfrm>
                <a:off x="5117325" y="2702475"/>
                <a:ext cx="30575" cy="13325"/>
              </a:xfrm>
              <a:custGeom>
                <a:avLst/>
                <a:gdLst/>
                <a:ahLst/>
                <a:cxnLst/>
                <a:rect l="l" t="t" r="r" b="b"/>
                <a:pathLst>
                  <a:path w="1223" h="533" extrusionOk="0">
                    <a:moveTo>
                      <a:pt x="20" y="356"/>
                    </a:moveTo>
                    <a:cubicBezTo>
                      <a:pt x="1" y="257"/>
                      <a:pt x="79" y="158"/>
                      <a:pt x="178" y="139"/>
                    </a:cubicBezTo>
                    <a:cubicBezTo>
                      <a:pt x="454" y="99"/>
                      <a:pt x="730" y="60"/>
                      <a:pt x="986" y="20"/>
                    </a:cubicBezTo>
                    <a:cubicBezTo>
                      <a:pt x="1085" y="1"/>
                      <a:pt x="1183" y="80"/>
                      <a:pt x="1203" y="178"/>
                    </a:cubicBezTo>
                    <a:cubicBezTo>
                      <a:pt x="1223" y="277"/>
                      <a:pt x="1144" y="375"/>
                      <a:pt x="1045" y="375"/>
                    </a:cubicBezTo>
                    <a:cubicBezTo>
                      <a:pt x="769" y="434"/>
                      <a:pt x="493" y="474"/>
                      <a:pt x="217" y="513"/>
                    </a:cubicBezTo>
                    <a:cubicBezTo>
                      <a:pt x="119" y="533"/>
                      <a:pt x="20" y="454"/>
                      <a:pt x="20" y="35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28739186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a:off x="191200" y="196400"/>
            <a:ext cx="11809600" cy="6465200"/>
          </a:xfrm>
          <a:prstGeom prst="roundRect">
            <a:avLst>
              <a:gd name="adj" fmla="val 3817"/>
            </a:avLst>
          </a:prstGeom>
          <a:solidFill>
            <a:schemeClr val="dk2"/>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txBox="1">
            <a:spLocks noGrp="1"/>
          </p:cNvSpPr>
          <p:nvPr>
            <p:ph type="ctrTitle"/>
          </p:nvPr>
        </p:nvSpPr>
        <p:spPr>
          <a:xfrm>
            <a:off x="963167" y="1299033"/>
            <a:ext cx="6012400" cy="3010400"/>
          </a:xfrm>
          <a:prstGeom prst="rect">
            <a:avLst/>
          </a:prstGeom>
        </p:spPr>
        <p:txBody>
          <a:bodyPr spcFirstLastPara="1" wrap="square" lIns="91425" tIns="91425" rIns="91425" bIns="91425" anchor="b" anchorCtr="0">
            <a:noAutofit/>
          </a:bodyPr>
          <a:lstStyle>
            <a:lvl1pPr lvl="0" algn="l">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963167" y="4512633"/>
            <a:ext cx="3028800" cy="804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800"/>
              <a:buNone/>
              <a:defRPr sz="2133"/>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grpSp>
        <p:nvGrpSpPr>
          <p:cNvPr id="12" name="Google Shape;12;p2"/>
          <p:cNvGrpSpPr/>
          <p:nvPr/>
        </p:nvGrpSpPr>
        <p:grpSpPr>
          <a:xfrm>
            <a:off x="527797" y="573053"/>
            <a:ext cx="982692" cy="1001023"/>
            <a:chOff x="395847" y="429789"/>
            <a:chExt cx="737019" cy="750767"/>
          </a:xfrm>
        </p:grpSpPr>
        <p:grpSp>
          <p:nvGrpSpPr>
            <p:cNvPr id="13" name="Google Shape;13;p2"/>
            <p:cNvGrpSpPr/>
            <p:nvPr/>
          </p:nvGrpSpPr>
          <p:grpSpPr>
            <a:xfrm>
              <a:off x="395847" y="1024364"/>
              <a:ext cx="170569" cy="156192"/>
              <a:chOff x="5117325" y="2664025"/>
              <a:chExt cx="110925" cy="101575"/>
            </a:xfrm>
          </p:grpSpPr>
          <p:sp>
            <p:nvSpPr>
              <p:cNvPr id="14" name="Google Shape;14;p2"/>
              <p:cNvSpPr/>
              <p:nvPr/>
            </p:nvSpPr>
            <p:spPr>
              <a:xfrm>
                <a:off x="5166625" y="2664025"/>
                <a:ext cx="9875" cy="38975"/>
              </a:xfrm>
              <a:custGeom>
                <a:avLst/>
                <a:gdLst/>
                <a:ahLst/>
                <a:cxnLst/>
                <a:rect l="l" t="t" r="r" b="b"/>
                <a:pathLst>
                  <a:path w="395" h="1559" extrusionOk="0">
                    <a:moveTo>
                      <a:pt x="20" y="1302"/>
                    </a:moveTo>
                    <a:cubicBezTo>
                      <a:pt x="0" y="947"/>
                      <a:pt x="0" y="592"/>
                      <a:pt x="20" y="237"/>
                    </a:cubicBezTo>
                    <a:cubicBezTo>
                      <a:pt x="39" y="1"/>
                      <a:pt x="394" y="1"/>
                      <a:pt x="394" y="237"/>
                    </a:cubicBezTo>
                    <a:cubicBezTo>
                      <a:pt x="375" y="592"/>
                      <a:pt x="375" y="947"/>
                      <a:pt x="375" y="1302"/>
                    </a:cubicBezTo>
                    <a:cubicBezTo>
                      <a:pt x="375" y="1558"/>
                      <a:pt x="20" y="1558"/>
                      <a:pt x="20" y="130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5188800" y="2710375"/>
                <a:ext cx="39450" cy="9875"/>
              </a:xfrm>
              <a:custGeom>
                <a:avLst/>
                <a:gdLst/>
                <a:ahLst/>
                <a:cxnLst/>
                <a:rect l="l" t="t" r="r" b="b"/>
                <a:pathLst>
                  <a:path w="1578" h="395" extrusionOk="0">
                    <a:moveTo>
                      <a:pt x="1400" y="375"/>
                    </a:moveTo>
                    <a:cubicBezTo>
                      <a:pt x="1006" y="375"/>
                      <a:pt x="631" y="355"/>
                      <a:pt x="237" y="355"/>
                    </a:cubicBezTo>
                    <a:cubicBezTo>
                      <a:pt x="0" y="355"/>
                      <a:pt x="0" y="0"/>
                      <a:pt x="237" y="0"/>
                    </a:cubicBezTo>
                    <a:cubicBezTo>
                      <a:pt x="631" y="0"/>
                      <a:pt x="1006" y="20"/>
                      <a:pt x="1400" y="20"/>
                    </a:cubicBezTo>
                    <a:cubicBezTo>
                      <a:pt x="1499" y="20"/>
                      <a:pt x="1577" y="99"/>
                      <a:pt x="1577" y="197"/>
                    </a:cubicBezTo>
                    <a:cubicBezTo>
                      <a:pt x="1577" y="296"/>
                      <a:pt x="1499" y="394"/>
                      <a:pt x="1400" y="37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5165125" y="2723675"/>
                <a:ext cx="11875" cy="41925"/>
              </a:xfrm>
              <a:custGeom>
                <a:avLst/>
                <a:gdLst/>
                <a:ahLst/>
                <a:cxnLst/>
                <a:rect l="l" t="t" r="r" b="b"/>
                <a:pathLst>
                  <a:path w="475" h="1677" extrusionOk="0">
                    <a:moveTo>
                      <a:pt x="99" y="1479"/>
                    </a:moveTo>
                    <a:cubicBezTo>
                      <a:pt x="99" y="1164"/>
                      <a:pt x="80" y="848"/>
                      <a:pt x="60" y="533"/>
                    </a:cubicBezTo>
                    <a:cubicBezTo>
                      <a:pt x="60" y="474"/>
                      <a:pt x="60" y="414"/>
                      <a:pt x="40" y="355"/>
                    </a:cubicBezTo>
                    <a:cubicBezTo>
                      <a:pt x="21" y="316"/>
                      <a:pt x="1" y="276"/>
                      <a:pt x="1" y="237"/>
                    </a:cubicBezTo>
                    <a:cubicBezTo>
                      <a:pt x="1" y="60"/>
                      <a:pt x="257" y="0"/>
                      <a:pt x="336" y="138"/>
                    </a:cubicBezTo>
                    <a:cubicBezTo>
                      <a:pt x="454" y="296"/>
                      <a:pt x="415" y="513"/>
                      <a:pt x="435" y="690"/>
                    </a:cubicBezTo>
                    <a:cubicBezTo>
                      <a:pt x="454" y="966"/>
                      <a:pt x="454" y="1223"/>
                      <a:pt x="474" y="1479"/>
                    </a:cubicBezTo>
                    <a:cubicBezTo>
                      <a:pt x="474" y="1578"/>
                      <a:pt x="375" y="1676"/>
                      <a:pt x="277" y="1676"/>
                    </a:cubicBezTo>
                    <a:cubicBezTo>
                      <a:pt x="178" y="1676"/>
                      <a:pt x="99" y="1578"/>
                      <a:pt x="99" y="14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5117325" y="2702475"/>
                <a:ext cx="30575" cy="13325"/>
              </a:xfrm>
              <a:custGeom>
                <a:avLst/>
                <a:gdLst/>
                <a:ahLst/>
                <a:cxnLst/>
                <a:rect l="l" t="t" r="r" b="b"/>
                <a:pathLst>
                  <a:path w="1223" h="533" extrusionOk="0">
                    <a:moveTo>
                      <a:pt x="20" y="356"/>
                    </a:moveTo>
                    <a:cubicBezTo>
                      <a:pt x="1" y="257"/>
                      <a:pt x="79" y="158"/>
                      <a:pt x="178" y="139"/>
                    </a:cubicBezTo>
                    <a:cubicBezTo>
                      <a:pt x="454" y="99"/>
                      <a:pt x="730" y="60"/>
                      <a:pt x="986" y="20"/>
                    </a:cubicBezTo>
                    <a:cubicBezTo>
                      <a:pt x="1085" y="1"/>
                      <a:pt x="1183" y="80"/>
                      <a:pt x="1203" y="178"/>
                    </a:cubicBezTo>
                    <a:cubicBezTo>
                      <a:pt x="1223" y="277"/>
                      <a:pt x="1144" y="375"/>
                      <a:pt x="1045" y="375"/>
                    </a:cubicBezTo>
                    <a:cubicBezTo>
                      <a:pt x="769" y="434"/>
                      <a:pt x="493" y="474"/>
                      <a:pt x="217" y="513"/>
                    </a:cubicBezTo>
                    <a:cubicBezTo>
                      <a:pt x="119" y="533"/>
                      <a:pt x="20" y="454"/>
                      <a:pt x="20" y="35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8" name="Google Shape;18;p2"/>
            <p:cNvSpPr/>
            <p:nvPr/>
          </p:nvSpPr>
          <p:spPr>
            <a:xfrm rot="655445">
              <a:off x="521423" y="522232"/>
              <a:ext cx="153882" cy="164492"/>
            </a:xfrm>
            <a:custGeom>
              <a:avLst/>
              <a:gdLst/>
              <a:ahLst/>
              <a:cxnLst/>
              <a:rect l="l" t="t" r="r" b="b"/>
              <a:pathLst>
                <a:path w="4003" h="4279" extrusionOk="0">
                  <a:moveTo>
                    <a:pt x="2800" y="4239"/>
                  </a:moveTo>
                  <a:cubicBezTo>
                    <a:pt x="2701" y="4180"/>
                    <a:pt x="2682" y="4061"/>
                    <a:pt x="2741" y="3983"/>
                  </a:cubicBezTo>
                  <a:cubicBezTo>
                    <a:pt x="2662" y="4022"/>
                    <a:pt x="2583" y="4002"/>
                    <a:pt x="2524" y="3983"/>
                  </a:cubicBezTo>
                  <a:cubicBezTo>
                    <a:pt x="2248" y="3923"/>
                    <a:pt x="2011" y="3785"/>
                    <a:pt x="1775" y="3647"/>
                  </a:cubicBezTo>
                  <a:cubicBezTo>
                    <a:pt x="1124" y="3214"/>
                    <a:pt x="513" y="2642"/>
                    <a:pt x="217" y="1913"/>
                  </a:cubicBezTo>
                  <a:cubicBezTo>
                    <a:pt x="0" y="1380"/>
                    <a:pt x="277" y="749"/>
                    <a:pt x="927" y="809"/>
                  </a:cubicBezTo>
                  <a:cubicBezTo>
                    <a:pt x="1361" y="868"/>
                    <a:pt x="1676" y="1242"/>
                    <a:pt x="1952" y="1558"/>
                  </a:cubicBezTo>
                  <a:cubicBezTo>
                    <a:pt x="2071" y="1065"/>
                    <a:pt x="2366" y="552"/>
                    <a:pt x="2859" y="335"/>
                  </a:cubicBezTo>
                  <a:cubicBezTo>
                    <a:pt x="3253" y="158"/>
                    <a:pt x="3667" y="473"/>
                    <a:pt x="3766" y="868"/>
                  </a:cubicBezTo>
                  <a:cubicBezTo>
                    <a:pt x="4003" y="1617"/>
                    <a:pt x="3746" y="2405"/>
                    <a:pt x="3490" y="3135"/>
                  </a:cubicBezTo>
                  <a:cubicBezTo>
                    <a:pt x="3372" y="3490"/>
                    <a:pt x="3214" y="3845"/>
                    <a:pt x="3056" y="4180"/>
                  </a:cubicBezTo>
                  <a:cubicBezTo>
                    <a:pt x="2997" y="4259"/>
                    <a:pt x="2879" y="4278"/>
                    <a:pt x="2800" y="4239"/>
                  </a:cubicBezTo>
                  <a:lnTo>
                    <a:pt x="2800" y="4239"/>
                  </a:lnTo>
                  <a:close/>
                  <a:moveTo>
                    <a:pt x="2839" y="3785"/>
                  </a:moveTo>
                  <a:cubicBezTo>
                    <a:pt x="3175" y="2997"/>
                    <a:pt x="3529" y="2169"/>
                    <a:pt x="3490" y="1301"/>
                  </a:cubicBezTo>
                  <a:cubicBezTo>
                    <a:pt x="3352" y="0"/>
                    <a:pt x="2406" y="966"/>
                    <a:pt x="2287" y="1696"/>
                  </a:cubicBezTo>
                  <a:cubicBezTo>
                    <a:pt x="2248" y="1893"/>
                    <a:pt x="2110" y="2129"/>
                    <a:pt x="1873" y="2011"/>
                  </a:cubicBezTo>
                  <a:cubicBezTo>
                    <a:pt x="1716" y="1893"/>
                    <a:pt x="1617" y="1715"/>
                    <a:pt x="1479" y="1577"/>
                  </a:cubicBezTo>
                  <a:cubicBezTo>
                    <a:pt x="1321" y="1400"/>
                    <a:pt x="1124" y="1223"/>
                    <a:pt x="888" y="1163"/>
                  </a:cubicBezTo>
                  <a:cubicBezTo>
                    <a:pt x="493" y="1124"/>
                    <a:pt x="454" y="1538"/>
                    <a:pt x="572" y="1814"/>
                  </a:cubicBezTo>
                  <a:cubicBezTo>
                    <a:pt x="809" y="2327"/>
                    <a:pt x="1243" y="2760"/>
                    <a:pt x="1676" y="3135"/>
                  </a:cubicBezTo>
                  <a:cubicBezTo>
                    <a:pt x="1972" y="3332"/>
                    <a:pt x="2287" y="3549"/>
                    <a:pt x="2642" y="3628"/>
                  </a:cubicBezTo>
                  <a:cubicBezTo>
                    <a:pt x="2721" y="3628"/>
                    <a:pt x="2820" y="3687"/>
                    <a:pt x="2839" y="37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9" name="Google Shape;19;p2"/>
            <p:cNvGrpSpPr/>
            <p:nvPr/>
          </p:nvGrpSpPr>
          <p:grpSpPr>
            <a:xfrm>
              <a:off x="962297" y="429789"/>
              <a:ext cx="170569" cy="156192"/>
              <a:chOff x="5117325" y="2664025"/>
              <a:chExt cx="110925" cy="101575"/>
            </a:xfrm>
          </p:grpSpPr>
          <p:sp>
            <p:nvSpPr>
              <p:cNvPr id="20" name="Google Shape;20;p2"/>
              <p:cNvSpPr/>
              <p:nvPr/>
            </p:nvSpPr>
            <p:spPr>
              <a:xfrm>
                <a:off x="5166625" y="2664025"/>
                <a:ext cx="9875" cy="38975"/>
              </a:xfrm>
              <a:custGeom>
                <a:avLst/>
                <a:gdLst/>
                <a:ahLst/>
                <a:cxnLst/>
                <a:rect l="l" t="t" r="r" b="b"/>
                <a:pathLst>
                  <a:path w="395" h="1559" extrusionOk="0">
                    <a:moveTo>
                      <a:pt x="20" y="1302"/>
                    </a:moveTo>
                    <a:cubicBezTo>
                      <a:pt x="0" y="947"/>
                      <a:pt x="0" y="592"/>
                      <a:pt x="20" y="237"/>
                    </a:cubicBezTo>
                    <a:cubicBezTo>
                      <a:pt x="39" y="1"/>
                      <a:pt x="394" y="1"/>
                      <a:pt x="394" y="237"/>
                    </a:cubicBezTo>
                    <a:cubicBezTo>
                      <a:pt x="375" y="592"/>
                      <a:pt x="375" y="947"/>
                      <a:pt x="375" y="1302"/>
                    </a:cubicBezTo>
                    <a:cubicBezTo>
                      <a:pt x="375" y="1558"/>
                      <a:pt x="20" y="1558"/>
                      <a:pt x="20" y="130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5188800" y="2710375"/>
                <a:ext cx="39450" cy="9875"/>
              </a:xfrm>
              <a:custGeom>
                <a:avLst/>
                <a:gdLst/>
                <a:ahLst/>
                <a:cxnLst/>
                <a:rect l="l" t="t" r="r" b="b"/>
                <a:pathLst>
                  <a:path w="1578" h="395" extrusionOk="0">
                    <a:moveTo>
                      <a:pt x="1400" y="375"/>
                    </a:moveTo>
                    <a:cubicBezTo>
                      <a:pt x="1006" y="375"/>
                      <a:pt x="631" y="355"/>
                      <a:pt x="237" y="355"/>
                    </a:cubicBezTo>
                    <a:cubicBezTo>
                      <a:pt x="0" y="355"/>
                      <a:pt x="0" y="0"/>
                      <a:pt x="237" y="0"/>
                    </a:cubicBezTo>
                    <a:cubicBezTo>
                      <a:pt x="631" y="0"/>
                      <a:pt x="1006" y="20"/>
                      <a:pt x="1400" y="20"/>
                    </a:cubicBezTo>
                    <a:cubicBezTo>
                      <a:pt x="1499" y="20"/>
                      <a:pt x="1577" y="99"/>
                      <a:pt x="1577" y="197"/>
                    </a:cubicBezTo>
                    <a:cubicBezTo>
                      <a:pt x="1577" y="296"/>
                      <a:pt x="1499" y="394"/>
                      <a:pt x="1400" y="37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5165125" y="2723675"/>
                <a:ext cx="11875" cy="41925"/>
              </a:xfrm>
              <a:custGeom>
                <a:avLst/>
                <a:gdLst/>
                <a:ahLst/>
                <a:cxnLst/>
                <a:rect l="l" t="t" r="r" b="b"/>
                <a:pathLst>
                  <a:path w="475" h="1677" extrusionOk="0">
                    <a:moveTo>
                      <a:pt x="99" y="1479"/>
                    </a:moveTo>
                    <a:cubicBezTo>
                      <a:pt x="99" y="1164"/>
                      <a:pt x="80" y="848"/>
                      <a:pt x="60" y="533"/>
                    </a:cubicBezTo>
                    <a:cubicBezTo>
                      <a:pt x="60" y="474"/>
                      <a:pt x="60" y="414"/>
                      <a:pt x="40" y="355"/>
                    </a:cubicBezTo>
                    <a:cubicBezTo>
                      <a:pt x="21" y="316"/>
                      <a:pt x="1" y="276"/>
                      <a:pt x="1" y="237"/>
                    </a:cubicBezTo>
                    <a:cubicBezTo>
                      <a:pt x="1" y="60"/>
                      <a:pt x="257" y="0"/>
                      <a:pt x="336" y="138"/>
                    </a:cubicBezTo>
                    <a:cubicBezTo>
                      <a:pt x="454" y="296"/>
                      <a:pt x="415" y="513"/>
                      <a:pt x="435" y="690"/>
                    </a:cubicBezTo>
                    <a:cubicBezTo>
                      <a:pt x="454" y="966"/>
                      <a:pt x="454" y="1223"/>
                      <a:pt x="474" y="1479"/>
                    </a:cubicBezTo>
                    <a:cubicBezTo>
                      <a:pt x="474" y="1578"/>
                      <a:pt x="375" y="1676"/>
                      <a:pt x="277" y="1676"/>
                    </a:cubicBezTo>
                    <a:cubicBezTo>
                      <a:pt x="178" y="1676"/>
                      <a:pt x="99" y="1578"/>
                      <a:pt x="99" y="14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5117325" y="2702475"/>
                <a:ext cx="30575" cy="13325"/>
              </a:xfrm>
              <a:custGeom>
                <a:avLst/>
                <a:gdLst/>
                <a:ahLst/>
                <a:cxnLst/>
                <a:rect l="l" t="t" r="r" b="b"/>
                <a:pathLst>
                  <a:path w="1223" h="533" extrusionOk="0">
                    <a:moveTo>
                      <a:pt x="20" y="356"/>
                    </a:moveTo>
                    <a:cubicBezTo>
                      <a:pt x="1" y="257"/>
                      <a:pt x="79" y="158"/>
                      <a:pt x="178" y="139"/>
                    </a:cubicBezTo>
                    <a:cubicBezTo>
                      <a:pt x="454" y="99"/>
                      <a:pt x="730" y="60"/>
                      <a:pt x="986" y="20"/>
                    </a:cubicBezTo>
                    <a:cubicBezTo>
                      <a:pt x="1085" y="1"/>
                      <a:pt x="1183" y="80"/>
                      <a:pt x="1203" y="178"/>
                    </a:cubicBezTo>
                    <a:cubicBezTo>
                      <a:pt x="1223" y="277"/>
                      <a:pt x="1144" y="375"/>
                      <a:pt x="1045" y="375"/>
                    </a:cubicBezTo>
                    <a:cubicBezTo>
                      <a:pt x="769" y="434"/>
                      <a:pt x="493" y="474"/>
                      <a:pt x="217" y="513"/>
                    </a:cubicBezTo>
                    <a:cubicBezTo>
                      <a:pt x="119" y="533"/>
                      <a:pt x="20" y="454"/>
                      <a:pt x="20" y="35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35441809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41"/>
        <p:cNvGrpSpPr/>
        <p:nvPr/>
      </p:nvGrpSpPr>
      <p:grpSpPr>
        <a:xfrm>
          <a:off x="0" y="0"/>
          <a:ext cx="0" cy="0"/>
          <a:chOff x="0" y="0"/>
          <a:chExt cx="0" cy="0"/>
        </a:xfrm>
      </p:grpSpPr>
      <p:sp>
        <p:nvSpPr>
          <p:cNvPr id="42" name="Google Shape;42;p4"/>
          <p:cNvSpPr/>
          <p:nvPr/>
        </p:nvSpPr>
        <p:spPr>
          <a:xfrm>
            <a:off x="191200" y="196400"/>
            <a:ext cx="11809600" cy="6465200"/>
          </a:xfrm>
          <a:prstGeom prst="roundRect">
            <a:avLst>
              <a:gd name="adj" fmla="val 3817"/>
            </a:avLst>
          </a:prstGeom>
          <a:solidFill>
            <a:schemeClr val="dk2"/>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 name="Google Shape;43;p4"/>
          <p:cNvSpPr txBox="1">
            <a:spLocks noGrp="1"/>
          </p:cNvSpPr>
          <p:nvPr>
            <p:ph type="title"/>
          </p:nvPr>
        </p:nvSpPr>
        <p:spPr>
          <a:xfrm>
            <a:off x="963167" y="719333"/>
            <a:ext cx="10265600" cy="7636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44" name="Google Shape;44;p4"/>
          <p:cNvSpPr txBox="1">
            <a:spLocks noGrp="1"/>
          </p:cNvSpPr>
          <p:nvPr>
            <p:ph type="body" idx="1"/>
          </p:nvPr>
        </p:nvSpPr>
        <p:spPr>
          <a:xfrm>
            <a:off x="963167" y="1583467"/>
            <a:ext cx="10265600" cy="18396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grpSp>
        <p:nvGrpSpPr>
          <p:cNvPr id="45" name="Google Shape;45;p4"/>
          <p:cNvGrpSpPr/>
          <p:nvPr/>
        </p:nvGrpSpPr>
        <p:grpSpPr>
          <a:xfrm>
            <a:off x="378140" y="5419252"/>
            <a:ext cx="443721" cy="891133"/>
            <a:chOff x="283604" y="4064439"/>
            <a:chExt cx="332791" cy="668350"/>
          </a:xfrm>
        </p:grpSpPr>
        <p:grpSp>
          <p:nvGrpSpPr>
            <p:cNvPr id="46" name="Google Shape;46;p4"/>
            <p:cNvGrpSpPr/>
            <p:nvPr/>
          </p:nvGrpSpPr>
          <p:grpSpPr>
            <a:xfrm>
              <a:off x="445826" y="4064439"/>
              <a:ext cx="170569" cy="156192"/>
              <a:chOff x="5117325" y="2664025"/>
              <a:chExt cx="110925" cy="101575"/>
            </a:xfrm>
          </p:grpSpPr>
          <p:sp>
            <p:nvSpPr>
              <p:cNvPr id="47" name="Google Shape;47;p4"/>
              <p:cNvSpPr/>
              <p:nvPr/>
            </p:nvSpPr>
            <p:spPr>
              <a:xfrm>
                <a:off x="5166625" y="2664025"/>
                <a:ext cx="9875" cy="38975"/>
              </a:xfrm>
              <a:custGeom>
                <a:avLst/>
                <a:gdLst/>
                <a:ahLst/>
                <a:cxnLst/>
                <a:rect l="l" t="t" r="r" b="b"/>
                <a:pathLst>
                  <a:path w="395" h="1559" extrusionOk="0">
                    <a:moveTo>
                      <a:pt x="20" y="1302"/>
                    </a:moveTo>
                    <a:cubicBezTo>
                      <a:pt x="0" y="947"/>
                      <a:pt x="0" y="592"/>
                      <a:pt x="20" y="237"/>
                    </a:cubicBezTo>
                    <a:cubicBezTo>
                      <a:pt x="39" y="1"/>
                      <a:pt x="394" y="1"/>
                      <a:pt x="394" y="237"/>
                    </a:cubicBezTo>
                    <a:cubicBezTo>
                      <a:pt x="375" y="592"/>
                      <a:pt x="375" y="947"/>
                      <a:pt x="375" y="1302"/>
                    </a:cubicBezTo>
                    <a:cubicBezTo>
                      <a:pt x="375" y="1558"/>
                      <a:pt x="20" y="1558"/>
                      <a:pt x="20" y="130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4"/>
              <p:cNvSpPr/>
              <p:nvPr/>
            </p:nvSpPr>
            <p:spPr>
              <a:xfrm>
                <a:off x="5188800" y="2710375"/>
                <a:ext cx="39450" cy="9875"/>
              </a:xfrm>
              <a:custGeom>
                <a:avLst/>
                <a:gdLst/>
                <a:ahLst/>
                <a:cxnLst/>
                <a:rect l="l" t="t" r="r" b="b"/>
                <a:pathLst>
                  <a:path w="1578" h="395" extrusionOk="0">
                    <a:moveTo>
                      <a:pt x="1400" y="375"/>
                    </a:moveTo>
                    <a:cubicBezTo>
                      <a:pt x="1006" y="375"/>
                      <a:pt x="631" y="355"/>
                      <a:pt x="237" y="355"/>
                    </a:cubicBezTo>
                    <a:cubicBezTo>
                      <a:pt x="0" y="355"/>
                      <a:pt x="0" y="0"/>
                      <a:pt x="237" y="0"/>
                    </a:cubicBezTo>
                    <a:cubicBezTo>
                      <a:pt x="631" y="0"/>
                      <a:pt x="1006" y="20"/>
                      <a:pt x="1400" y="20"/>
                    </a:cubicBezTo>
                    <a:cubicBezTo>
                      <a:pt x="1499" y="20"/>
                      <a:pt x="1577" y="99"/>
                      <a:pt x="1577" y="197"/>
                    </a:cubicBezTo>
                    <a:cubicBezTo>
                      <a:pt x="1577" y="296"/>
                      <a:pt x="1499" y="394"/>
                      <a:pt x="1400" y="37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4"/>
              <p:cNvSpPr/>
              <p:nvPr/>
            </p:nvSpPr>
            <p:spPr>
              <a:xfrm>
                <a:off x="5165125" y="2723675"/>
                <a:ext cx="11875" cy="41925"/>
              </a:xfrm>
              <a:custGeom>
                <a:avLst/>
                <a:gdLst/>
                <a:ahLst/>
                <a:cxnLst/>
                <a:rect l="l" t="t" r="r" b="b"/>
                <a:pathLst>
                  <a:path w="475" h="1677" extrusionOk="0">
                    <a:moveTo>
                      <a:pt x="99" y="1479"/>
                    </a:moveTo>
                    <a:cubicBezTo>
                      <a:pt x="99" y="1164"/>
                      <a:pt x="80" y="848"/>
                      <a:pt x="60" y="533"/>
                    </a:cubicBezTo>
                    <a:cubicBezTo>
                      <a:pt x="60" y="474"/>
                      <a:pt x="60" y="414"/>
                      <a:pt x="40" y="355"/>
                    </a:cubicBezTo>
                    <a:cubicBezTo>
                      <a:pt x="21" y="316"/>
                      <a:pt x="1" y="276"/>
                      <a:pt x="1" y="237"/>
                    </a:cubicBezTo>
                    <a:cubicBezTo>
                      <a:pt x="1" y="60"/>
                      <a:pt x="257" y="0"/>
                      <a:pt x="336" y="138"/>
                    </a:cubicBezTo>
                    <a:cubicBezTo>
                      <a:pt x="454" y="296"/>
                      <a:pt x="415" y="513"/>
                      <a:pt x="435" y="690"/>
                    </a:cubicBezTo>
                    <a:cubicBezTo>
                      <a:pt x="454" y="966"/>
                      <a:pt x="454" y="1223"/>
                      <a:pt x="474" y="1479"/>
                    </a:cubicBezTo>
                    <a:cubicBezTo>
                      <a:pt x="474" y="1578"/>
                      <a:pt x="375" y="1676"/>
                      <a:pt x="277" y="1676"/>
                    </a:cubicBezTo>
                    <a:cubicBezTo>
                      <a:pt x="178" y="1676"/>
                      <a:pt x="99" y="1578"/>
                      <a:pt x="99" y="14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4"/>
              <p:cNvSpPr/>
              <p:nvPr/>
            </p:nvSpPr>
            <p:spPr>
              <a:xfrm>
                <a:off x="5117325" y="2702475"/>
                <a:ext cx="30575" cy="13325"/>
              </a:xfrm>
              <a:custGeom>
                <a:avLst/>
                <a:gdLst/>
                <a:ahLst/>
                <a:cxnLst/>
                <a:rect l="l" t="t" r="r" b="b"/>
                <a:pathLst>
                  <a:path w="1223" h="533" extrusionOk="0">
                    <a:moveTo>
                      <a:pt x="20" y="356"/>
                    </a:moveTo>
                    <a:cubicBezTo>
                      <a:pt x="1" y="257"/>
                      <a:pt x="79" y="158"/>
                      <a:pt x="178" y="139"/>
                    </a:cubicBezTo>
                    <a:cubicBezTo>
                      <a:pt x="454" y="99"/>
                      <a:pt x="730" y="60"/>
                      <a:pt x="986" y="20"/>
                    </a:cubicBezTo>
                    <a:cubicBezTo>
                      <a:pt x="1085" y="1"/>
                      <a:pt x="1183" y="80"/>
                      <a:pt x="1203" y="178"/>
                    </a:cubicBezTo>
                    <a:cubicBezTo>
                      <a:pt x="1223" y="277"/>
                      <a:pt x="1144" y="375"/>
                      <a:pt x="1045" y="375"/>
                    </a:cubicBezTo>
                    <a:cubicBezTo>
                      <a:pt x="769" y="434"/>
                      <a:pt x="493" y="474"/>
                      <a:pt x="217" y="513"/>
                    </a:cubicBezTo>
                    <a:cubicBezTo>
                      <a:pt x="119" y="533"/>
                      <a:pt x="20" y="454"/>
                      <a:pt x="20" y="35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1" name="Google Shape;51;p4"/>
            <p:cNvSpPr/>
            <p:nvPr/>
          </p:nvSpPr>
          <p:spPr>
            <a:xfrm>
              <a:off x="283604" y="4568294"/>
              <a:ext cx="153885" cy="164495"/>
            </a:xfrm>
            <a:custGeom>
              <a:avLst/>
              <a:gdLst/>
              <a:ahLst/>
              <a:cxnLst/>
              <a:rect l="l" t="t" r="r" b="b"/>
              <a:pathLst>
                <a:path w="4003" h="4279" extrusionOk="0">
                  <a:moveTo>
                    <a:pt x="2800" y="4239"/>
                  </a:moveTo>
                  <a:cubicBezTo>
                    <a:pt x="2701" y="4180"/>
                    <a:pt x="2682" y="4061"/>
                    <a:pt x="2741" y="3983"/>
                  </a:cubicBezTo>
                  <a:cubicBezTo>
                    <a:pt x="2662" y="4022"/>
                    <a:pt x="2583" y="4002"/>
                    <a:pt x="2524" y="3983"/>
                  </a:cubicBezTo>
                  <a:cubicBezTo>
                    <a:pt x="2248" y="3923"/>
                    <a:pt x="2011" y="3785"/>
                    <a:pt x="1775" y="3647"/>
                  </a:cubicBezTo>
                  <a:cubicBezTo>
                    <a:pt x="1124" y="3214"/>
                    <a:pt x="513" y="2642"/>
                    <a:pt x="217" y="1913"/>
                  </a:cubicBezTo>
                  <a:cubicBezTo>
                    <a:pt x="0" y="1380"/>
                    <a:pt x="277" y="749"/>
                    <a:pt x="927" y="809"/>
                  </a:cubicBezTo>
                  <a:cubicBezTo>
                    <a:pt x="1361" y="868"/>
                    <a:pt x="1676" y="1242"/>
                    <a:pt x="1952" y="1558"/>
                  </a:cubicBezTo>
                  <a:cubicBezTo>
                    <a:pt x="2071" y="1065"/>
                    <a:pt x="2366" y="552"/>
                    <a:pt x="2859" y="335"/>
                  </a:cubicBezTo>
                  <a:cubicBezTo>
                    <a:pt x="3253" y="158"/>
                    <a:pt x="3667" y="473"/>
                    <a:pt x="3766" y="868"/>
                  </a:cubicBezTo>
                  <a:cubicBezTo>
                    <a:pt x="4003" y="1617"/>
                    <a:pt x="3746" y="2405"/>
                    <a:pt x="3490" y="3135"/>
                  </a:cubicBezTo>
                  <a:cubicBezTo>
                    <a:pt x="3372" y="3490"/>
                    <a:pt x="3214" y="3845"/>
                    <a:pt x="3056" y="4180"/>
                  </a:cubicBezTo>
                  <a:cubicBezTo>
                    <a:pt x="2997" y="4259"/>
                    <a:pt x="2879" y="4278"/>
                    <a:pt x="2800" y="4239"/>
                  </a:cubicBezTo>
                  <a:lnTo>
                    <a:pt x="2800" y="4239"/>
                  </a:lnTo>
                  <a:close/>
                  <a:moveTo>
                    <a:pt x="2839" y="3785"/>
                  </a:moveTo>
                  <a:cubicBezTo>
                    <a:pt x="3175" y="2997"/>
                    <a:pt x="3529" y="2169"/>
                    <a:pt x="3490" y="1301"/>
                  </a:cubicBezTo>
                  <a:cubicBezTo>
                    <a:pt x="3352" y="0"/>
                    <a:pt x="2406" y="966"/>
                    <a:pt x="2287" y="1696"/>
                  </a:cubicBezTo>
                  <a:cubicBezTo>
                    <a:pt x="2248" y="1893"/>
                    <a:pt x="2110" y="2129"/>
                    <a:pt x="1873" y="2011"/>
                  </a:cubicBezTo>
                  <a:cubicBezTo>
                    <a:pt x="1716" y="1893"/>
                    <a:pt x="1617" y="1715"/>
                    <a:pt x="1479" y="1577"/>
                  </a:cubicBezTo>
                  <a:cubicBezTo>
                    <a:pt x="1321" y="1400"/>
                    <a:pt x="1124" y="1223"/>
                    <a:pt x="888" y="1163"/>
                  </a:cubicBezTo>
                  <a:cubicBezTo>
                    <a:pt x="493" y="1124"/>
                    <a:pt x="454" y="1538"/>
                    <a:pt x="572" y="1814"/>
                  </a:cubicBezTo>
                  <a:cubicBezTo>
                    <a:pt x="809" y="2327"/>
                    <a:pt x="1243" y="2760"/>
                    <a:pt x="1676" y="3135"/>
                  </a:cubicBezTo>
                  <a:cubicBezTo>
                    <a:pt x="1972" y="3332"/>
                    <a:pt x="2287" y="3549"/>
                    <a:pt x="2642" y="3628"/>
                  </a:cubicBezTo>
                  <a:cubicBezTo>
                    <a:pt x="2721" y="3628"/>
                    <a:pt x="2820" y="3687"/>
                    <a:pt x="2839" y="37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2" name="Google Shape;52;p4"/>
          <p:cNvGrpSpPr/>
          <p:nvPr/>
        </p:nvGrpSpPr>
        <p:grpSpPr>
          <a:xfrm flipH="1">
            <a:off x="11431573" y="5419252"/>
            <a:ext cx="443721" cy="891133"/>
            <a:chOff x="283604" y="4064439"/>
            <a:chExt cx="332791" cy="668350"/>
          </a:xfrm>
        </p:grpSpPr>
        <p:grpSp>
          <p:nvGrpSpPr>
            <p:cNvPr id="53" name="Google Shape;53;p4"/>
            <p:cNvGrpSpPr/>
            <p:nvPr/>
          </p:nvGrpSpPr>
          <p:grpSpPr>
            <a:xfrm>
              <a:off x="445826" y="4064439"/>
              <a:ext cx="170569" cy="156192"/>
              <a:chOff x="5117325" y="2664025"/>
              <a:chExt cx="110925" cy="101575"/>
            </a:xfrm>
          </p:grpSpPr>
          <p:sp>
            <p:nvSpPr>
              <p:cNvPr id="54" name="Google Shape;54;p4"/>
              <p:cNvSpPr/>
              <p:nvPr/>
            </p:nvSpPr>
            <p:spPr>
              <a:xfrm>
                <a:off x="5166625" y="2664025"/>
                <a:ext cx="9875" cy="38975"/>
              </a:xfrm>
              <a:custGeom>
                <a:avLst/>
                <a:gdLst/>
                <a:ahLst/>
                <a:cxnLst/>
                <a:rect l="l" t="t" r="r" b="b"/>
                <a:pathLst>
                  <a:path w="395" h="1559" extrusionOk="0">
                    <a:moveTo>
                      <a:pt x="20" y="1302"/>
                    </a:moveTo>
                    <a:cubicBezTo>
                      <a:pt x="0" y="947"/>
                      <a:pt x="0" y="592"/>
                      <a:pt x="20" y="237"/>
                    </a:cubicBezTo>
                    <a:cubicBezTo>
                      <a:pt x="39" y="1"/>
                      <a:pt x="394" y="1"/>
                      <a:pt x="394" y="237"/>
                    </a:cubicBezTo>
                    <a:cubicBezTo>
                      <a:pt x="375" y="592"/>
                      <a:pt x="375" y="947"/>
                      <a:pt x="375" y="1302"/>
                    </a:cubicBezTo>
                    <a:cubicBezTo>
                      <a:pt x="375" y="1558"/>
                      <a:pt x="20" y="1558"/>
                      <a:pt x="20" y="130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4"/>
              <p:cNvSpPr/>
              <p:nvPr/>
            </p:nvSpPr>
            <p:spPr>
              <a:xfrm>
                <a:off x="5188800" y="2710375"/>
                <a:ext cx="39450" cy="9875"/>
              </a:xfrm>
              <a:custGeom>
                <a:avLst/>
                <a:gdLst/>
                <a:ahLst/>
                <a:cxnLst/>
                <a:rect l="l" t="t" r="r" b="b"/>
                <a:pathLst>
                  <a:path w="1578" h="395" extrusionOk="0">
                    <a:moveTo>
                      <a:pt x="1400" y="375"/>
                    </a:moveTo>
                    <a:cubicBezTo>
                      <a:pt x="1006" y="375"/>
                      <a:pt x="631" y="355"/>
                      <a:pt x="237" y="355"/>
                    </a:cubicBezTo>
                    <a:cubicBezTo>
                      <a:pt x="0" y="355"/>
                      <a:pt x="0" y="0"/>
                      <a:pt x="237" y="0"/>
                    </a:cubicBezTo>
                    <a:cubicBezTo>
                      <a:pt x="631" y="0"/>
                      <a:pt x="1006" y="20"/>
                      <a:pt x="1400" y="20"/>
                    </a:cubicBezTo>
                    <a:cubicBezTo>
                      <a:pt x="1499" y="20"/>
                      <a:pt x="1577" y="99"/>
                      <a:pt x="1577" y="197"/>
                    </a:cubicBezTo>
                    <a:cubicBezTo>
                      <a:pt x="1577" y="296"/>
                      <a:pt x="1499" y="394"/>
                      <a:pt x="1400" y="37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4"/>
              <p:cNvSpPr/>
              <p:nvPr/>
            </p:nvSpPr>
            <p:spPr>
              <a:xfrm>
                <a:off x="5165125" y="2723675"/>
                <a:ext cx="11875" cy="41925"/>
              </a:xfrm>
              <a:custGeom>
                <a:avLst/>
                <a:gdLst/>
                <a:ahLst/>
                <a:cxnLst/>
                <a:rect l="l" t="t" r="r" b="b"/>
                <a:pathLst>
                  <a:path w="475" h="1677" extrusionOk="0">
                    <a:moveTo>
                      <a:pt x="99" y="1479"/>
                    </a:moveTo>
                    <a:cubicBezTo>
                      <a:pt x="99" y="1164"/>
                      <a:pt x="80" y="848"/>
                      <a:pt x="60" y="533"/>
                    </a:cubicBezTo>
                    <a:cubicBezTo>
                      <a:pt x="60" y="474"/>
                      <a:pt x="60" y="414"/>
                      <a:pt x="40" y="355"/>
                    </a:cubicBezTo>
                    <a:cubicBezTo>
                      <a:pt x="21" y="316"/>
                      <a:pt x="1" y="276"/>
                      <a:pt x="1" y="237"/>
                    </a:cubicBezTo>
                    <a:cubicBezTo>
                      <a:pt x="1" y="60"/>
                      <a:pt x="257" y="0"/>
                      <a:pt x="336" y="138"/>
                    </a:cubicBezTo>
                    <a:cubicBezTo>
                      <a:pt x="454" y="296"/>
                      <a:pt x="415" y="513"/>
                      <a:pt x="435" y="690"/>
                    </a:cubicBezTo>
                    <a:cubicBezTo>
                      <a:pt x="454" y="966"/>
                      <a:pt x="454" y="1223"/>
                      <a:pt x="474" y="1479"/>
                    </a:cubicBezTo>
                    <a:cubicBezTo>
                      <a:pt x="474" y="1578"/>
                      <a:pt x="375" y="1676"/>
                      <a:pt x="277" y="1676"/>
                    </a:cubicBezTo>
                    <a:cubicBezTo>
                      <a:pt x="178" y="1676"/>
                      <a:pt x="99" y="1578"/>
                      <a:pt x="99" y="14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4"/>
              <p:cNvSpPr/>
              <p:nvPr/>
            </p:nvSpPr>
            <p:spPr>
              <a:xfrm>
                <a:off x="5117325" y="2702475"/>
                <a:ext cx="30575" cy="13325"/>
              </a:xfrm>
              <a:custGeom>
                <a:avLst/>
                <a:gdLst/>
                <a:ahLst/>
                <a:cxnLst/>
                <a:rect l="l" t="t" r="r" b="b"/>
                <a:pathLst>
                  <a:path w="1223" h="533" extrusionOk="0">
                    <a:moveTo>
                      <a:pt x="20" y="356"/>
                    </a:moveTo>
                    <a:cubicBezTo>
                      <a:pt x="1" y="257"/>
                      <a:pt x="79" y="158"/>
                      <a:pt x="178" y="139"/>
                    </a:cubicBezTo>
                    <a:cubicBezTo>
                      <a:pt x="454" y="99"/>
                      <a:pt x="730" y="60"/>
                      <a:pt x="986" y="20"/>
                    </a:cubicBezTo>
                    <a:cubicBezTo>
                      <a:pt x="1085" y="1"/>
                      <a:pt x="1183" y="80"/>
                      <a:pt x="1203" y="178"/>
                    </a:cubicBezTo>
                    <a:cubicBezTo>
                      <a:pt x="1223" y="277"/>
                      <a:pt x="1144" y="375"/>
                      <a:pt x="1045" y="375"/>
                    </a:cubicBezTo>
                    <a:cubicBezTo>
                      <a:pt x="769" y="434"/>
                      <a:pt x="493" y="474"/>
                      <a:pt x="217" y="513"/>
                    </a:cubicBezTo>
                    <a:cubicBezTo>
                      <a:pt x="119" y="533"/>
                      <a:pt x="20" y="454"/>
                      <a:pt x="20" y="35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8" name="Google Shape;58;p4"/>
            <p:cNvSpPr/>
            <p:nvPr/>
          </p:nvSpPr>
          <p:spPr>
            <a:xfrm>
              <a:off x="283604" y="4568294"/>
              <a:ext cx="153885" cy="164495"/>
            </a:xfrm>
            <a:custGeom>
              <a:avLst/>
              <a:gdLst/>
              <a:ahLst/>
              <a:cxnLst/>
              <a:rect l="l" t="t" r="r" b="b"/>
              <a:pathLst>
                <a:path w="4003" h="4279" extrusionOk="0">
                  <a:moveTo>
                    <a:pt x="2800" y="4239"/>
                  </a:moveTo>
                  <a:cubicBezTo>
                    <a:pt x="2701" y="4180"/>
                    <a:pt x="2682" y="4061"/>
                    <a:pt x="2741" y="3983"/>
                  </a:cubicBezTo>
                  <a:cubicBezTo>
                    <a:pt x="2662" y="4022"/>
                    <a:pt x="2583" y="4002"/>
                    <a:pt x="2524" y="3983"/>
                  </a:cubicBezTo>
                  <a:cubicBezTo>
                    <a:pt x="2248" y="3923"/>
                    <a:pt x="2011" y="3785"/>
                    <a:pt x="1775" y="3647"/>
                  </a:cubicBezTo>
                  <a:cubicBezTo>
                    <a:pt x="1124" y="3214"/>
                    <a:pt x="513" y="2642"/>
                    <a:pt x="217" y="1913"/>
                  </a:cubicBezTo>
                  <a:cubicBezTo>
                    <a:pt x="0" y="1380"/>
                    <a:pt x="277" y="749"/>
                    <a:pt x="927" y="809"/>
                  </a:cubicBezTo>
                  <a:cubicBezTo>
                    <a:pt x="1361" y="868"/>
                    <a:pt x="1676" y="1242"/>
                    <a:pt x="1952" y="1558"/>
                  </a:cubicBezTo>
                  <a:cubicBezTo>
                    <a:pt x="2071" y="1065"/>
                    <a:pt x="2366" y="552"/>
                    <a:pt x="2859" y="335"/>
                  </a:cubicBezTo>
                  <a:cubicBezTo>
                    <a:pt x="3253" y="158"/>
                    <a:pt x="3667" y="473"/>
                    <a:pt x="3766" y="868"/>
                  </a:cubicBezTo>
                  <a:cubicBezTo>
                    <a:pt x="4003" y="1617"/>
                    <a:pt x="3746" y="2405"/>
                    <a:pt x="3490" y="3135"/>
                  </a:cubicBezTo>
                  <a:cubicBezTo>
                    <a:pt x="3372" y="3490"/>
                    <a:pt x="3214" y="3845"/>
                    <a:pt x="3056" y="4180"/>
                  </a:cubicBezTo>
                  <a:cubicBezTo>
                    <a:pt x="2997" y="4259"/>
                    <a:pt x="2879" y="4278"/>
                    <a:pt x="2800" y="4239"/>
                  </a:cubicBezTo>
                  <a:lnTo>
                    <a:pt x="2800" y="4239"/>
                  </a:lnTo>
                  <a:close/>
                  <a:moveTo>
                    <a:pt x="2839" y="3785"/>
                  </a:moveTo>
                  <a:cubicBezTo>
                    <a:pt x="3175" y="2997"/>
                    <a:pt x="3529" y="2169"/>
                    <a:pt x="3490" y="1301"/>
                  </a:cubicBezTo>
                  <a:cubicBezTo>
                    <a:pt x="3352" y="0"/>
                    <a:pt x="2406" y="966"/>
                    <a:pt x="2287" y="1696"/>
                  </a:cubicBezTo>
                  <a:cubicBezTo>
                    <a:pt x="2248" y="1893"/>
                    <a:pt x="2110" y="2129"/>
                    <a:pt x="1873" y="2011"/>
                  </a:cubicBezTo>
                  <a:cubicBezTo>
                    <a:pt x="1716" y="1893"/>
                    <a:pt x="1617" y="1715"/>
                    <a:pt x="1479" y="1577"/>
                  </a:cubicBezTo>
                  <a:cubicBezTo>
                    <a:pt x="1321" y="1400"/>
                    <a:pt x="1124" y="1223"/>
                    <a:pt x="888" y="1163"/>
                  </a:cubicBezTo>
                  <a:cubicBezTo>
                    <a:pt x="493" y="1124"/>
                    <a:pt x="454" y="1538"/>
                    <a:pt x="572" y="1814"/>
                  </a:cubicBezTo>
                  <a:cubicBezTo>
                    <a:pt x="809" y="2327"/>
                    <a:pt x="1243" y="2760"/>
                    <a:pt x="1676" y="3135"/>
                  </a:cubicBezTo>
                  <a:cubicBezTo>
                    <a:pt x="1972" y="3332"/>
                    <a:pt x="2287" y="3549"/>
                    <a:pt x="2642" y="3628"/>
                  </a:cubicBezTo>
                  <a:cubicBezTo>
                    <a:pt x="2721" y="3628"/>
                    <a:pt x="2820" y="3687"/>
                    <a:pt x="2839" y="37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629742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10"/>
        <p:cNvGrpSpPr/>
        <p:nvPr/>
      </p:nvGrpSpPr>
      <p:grpSpPr>
        <a:xfrm>
          <a:off x="0" y="0"/>
          <a:ext cx="0" cy="0"/>
          <a:chOff x="0" y="0"/>
          <a:chExt cx="0" cy="0"/>
        </a:xfrm>
      </p:grpSpPr>
      <p:sp>
        <p:nvSpPr>
          <p:cNvPr id="111" name="Google Shape;111;p7"/>
          <p:cNvSpPr/>
          <p:nvPr/>
        </p:nvSpPr>
        <p:spPr>
          <a:xfrm>
            <a:off x="191200" y="196400"/>
            <a:ext cx="11809600" cy="6465200"/>
          </a:xfrm>
          <a:prstGeom prst="roundRect">
            <a:avLst>
              <a:gd name="adj" fmla="val 3817"/>
            </a:avLst>
          </a:prstGeom>
          <a:solidFill>
            <a:schemeClr val="dk2"/>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2" name="Google Shape;112;p7"/>
          <p:cNvSpPr txBox="1">
            <a:spLocks noGrp="1"/>
          </p:cNvSpPr>
          <p:nvPr>
            <p:ph type="title"/>
          </p:nvPr>
        </p:nvSpPr>
        <p:spPr>
          <a:xfrm>
            <a:off x="963167" y="719333"/>
            <a:ext cx="10265600" cy="7680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113" name="Google Shape;113;p7"/>
          <p:cNvSpPr txBox="1">
            <a:spLocks noGrp="1"/>
          </p:cNvSpPr>
          <p:nvPr>
            <p:ph type="body" idx="1"/>
          </p:nvPr>
        </p:nvSpPr>
        <p:spPr>
          <a:xfrm>
            <a:off x="963167" y="3106033"/>
            <a:ext cx="5782000" cy="19364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14" name="Google Shape;114;p7"/>
          <p:cNvSpPr>
            <a:spLocks noGrp="1"/>
          </p:cNvSpPr>
          <p:nvPr>
            <p:ph type="pic" idx="2"/>
          </p:nvPr>
        </p:nvSpPr>
        <p:spPr>
          <a:xfrm>
            <a:off x="6886233" y="2244100"/>
            <a:ext cx="4342400" cy="3660400"/>
          </a:xfrm>
          <a:prstGeom prst="rect">
            <a:avLst/>
          </a:prstGeom>
          <a:noFill/>
          <a:ln w="19050" cap="flat" cmpd="sng">
            <a:solidFill>
              <a:schemeClr val="dk1"/>
            </a:solidFill>
            <a:prstDash val="solid"/>
            <a:round/>
            <a:headEnd type="none" w="sm" len="sm"/>
            <a:tailEnd type="none" w="sm" len="sm"/>
          </a:ln>
        </p:spPr>
      </p:sp>
      <p:grpSp>
        <p:nvGrpSpPr>
          <p:cNvPr id="115" name="Google Shape;115;p7"/>
          <p:cNvGrpSpPr/>
          <p:nvPr/>
        </p:nvGrpSpPr>
        <p:grpSpPr>
          <a:xfrm>
            <a:off x="11004063" y="5244036"/>
            <a:ext cx="780180" cy="1215789"/>
            <a:chOff x="8253047" y="3933027"/>
            <a:chExt cx="585135" cy="911842"/>
          </a:xfrm>
        </p:grpSpPr>
        <p:grpSp>
          <p:nvGrpSpPr>
            <p:cNvPr id="116" name="Google Shape;116;p7"/>
            <p:cNvGrpSpPr/>
            <p:nvPr/>
          </p:nvGrpSpPr>
          <p:grpSpPr>
            <a:xfrm flipH="1">
              <a:off x="8253047" y="4688677"/>
              <a:ext cx="170569" cy="156192"/>
              <a:chOff x="5117325" y="2664025"/>
              <a:chExt cx="110925" cy="101575"/>
            </a:xfrm>
          </p:grpSpPr>
          <p:sp>
            <p:nvSpPr>
              <p:cNvPr id="117" name="Google Shape;117;p7"/>
              <p:cNvSpPr/>
              <p:nvPr/>
            </p:nvSpPr>
            <p:spPr>
              <a:xfrm>
                <a:off x="5166625" y="2664025"/>
                <a:ext cx="9875" cy="38975"/>
              </a:xfrm>
              <a:custGeom>
                <a:avLst/>
                <a:gdLst/>
                <a:ahLst/>
                <a:cxnLst/>
                <a:rect l="l" t="t" r="r" b="b"/>
                <a:pathLst>
                  <a:path w="395" h="1559" extrusionOk="0">
                    <a:moveTo>
                      <a:pt x="20" y="1302"/>
                    </a:moveTo>
                    <a:cubicBezTo>
                      <a:pt x="0" y="947"/>
                      <a:pt x="0" y="592"/>
                      <a:pt x="20" y="237"/>
                    </a:cubicBezTo>
                    <a:cubicBezTo>
                      <a:pt x="39" y="1"/>
                      <a:pt x="394" y="1"/>
                      <a:pt x="394" y="237"/>
                    </a:cubicBezTo>
                    <a:cubicBezTo>
                      <a:pt x="375" y="592"/>
                      <a:pt x="375" y="947"/>
                      <a:pt x="375" y="1302"/>
                    </a:cubicBezTo>
                    <a:cubicBezTo>
                      <a:pt x="375" y="1558"/>
                      <a:pt x="20" y="1558"/>
                      <a:pt x="20" y="130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7"/>
              <p:cNvSpPr/>
              <p:nvPr/>
            </p:nvSpPr>
            <p:spPr>
              <a:xfrm>
                <a:off x="5188800" y="2710375"/>
                <a:ext cx="39450" cy="9875"/>
              </a:xfrm>
              <a:custGeom>
                <a:avLst/>
                <a:gdLst/>
                <a:ahLst/>
                <a:cxnLst/>
                <a:rect l="l" t="t" r="r" b="b"/>
                <a:pathLst>
                  <a:path w="1578" h="395" extrusionOk="0">
                    <a:moveTo>
                      <a:pt x="1400" y="375"/>
                    </a:moveTo>
                    <a:cubicBezTo>
                      <a:pt x="1006" y="375"/>
                      <a:pt x="631" y="355"/>
                      <a:pt x="237" y="355"/>
                    </a:cubicBezTo>
                    <a:cubicBezTo>
                      <a:pt x="0" y="355"/>
                      <a:pt x="0" y="0"/>
                      <a:pt x="237" y="0"/>
                    </a:cubicBezTo>
                    <a:cubicBezTo>
                      <a:pt x="631" y="0"/>
                      <a:pt x="1006" y="20"/>
                      <a:pt x="1400" y="20"/>
                    </a:cubicBezTo>
                    <a:cubicBezTo>
                      <a:pt x="1499" y="20"/>
                      <a:pt x="1577" y="99"/>
                      <a:pt x="1577" y="197"/>
                    </a:cubicBezTo>
                    <a:cubicBezTo>
                      <a:pt x="1577" y="296"/>
                      <a:pt x="1499" y="394"/>
                      <a:pt x="1400" y="37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7"/>
              <p:cNvSpPr/>
              <p:nvPr/>
            </p:nvSpPr>
            <p:spPr>
              <a:xfrm>
                <a:off x="5165125" y="2723675"/>
                <a:ext cx="11875" cy="41925"/>
              </a:xfrm>
              <a:custGeom>
                <a:avLst/>
                <a:gdLst/>
                <a:ahLst/>
                <a:cxnLst/>
                <a:rect l="l" t="t" r="r" b="b"/>
                <a:pathLst>
                  <a:path w="475" h="1677" extrusionOk="0">
                    <a:moveTo>
                      <a:pt x="99" y="1479"/>
                    </a:moveTo>
                    <a:cubicBezTo>
                      <a:pt x="99" y="1164"/>
                      <a:pt x="80" y="848"/>
                      <a:pt x="60" y="533"/>
                    </a:cubicBezTo>
                    <a:cubicBezTo>
                      <a:pt x="60" y="474"/>
                      <a:pt x="60" y="414"/>
                      <a:pt x="40" y="355"/>
                    </a:cubicBezTo>
                    <a:cubicBezTo>
                      <a:pt x="21" y="316"/>
                      <a:pt x="1" y="276"/>
                      <a:pt x="1" y="237"/>
                    </a:cubicBezTo>
                    <a:cubicBezTo>
                      <a:pt x="1" y="60"/>
                      <a:pt x="257" y="0"/>
                      <a:pt x="336" y="138"/>
                    </a:cubicBezTo>
                    <a:cubicBezTo>
                      <a:pt x="454" y="296"/>
                      <a:pt x="415" y="513"/>
                      <a:pt x="435" y="690"/>
                    </a:cubicBezTo>
                    <a:cubicBezTo>
                      <a:pt x="454" y="966"/>
                      <a:pt x="454" y="1223"/>
                      <a:pt x="474" y="1479"/>
                    </a:cubicBezTo>
                    <a:cubicBezTo>
                      <a:pt x="474" y="1578"/>
                      <a:pt x="375" y="1676"/>
                      <a:pt x="277" y="1676"/>
                    </a:cubicBezTo>
                    <a:cubicBezTo>
                      <a:pt x="178" y="1676"/>
                      <a:pt x="99" y="1578"/>
                      <a:pt x="99" y="14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7"/>
              <p:cNvSpPr/>
              <p:nvPr/>
            </p:nvSpPr>
            <p:spPr>
              <a:xfrm>
                <a:off x="5117325" y="2702475"/>
                <a:ext cx="30575" cy="13325"/>
              </a:xfrm>
              <a:custGeom>
                <a:avLst/>
                <a:gdLst/>
                <a:ahLst/>
                <a:cxnLst/>
                <a:rect l="l" t="t" r="r" b="b"/>
                <a:pathLst>
                  <a:path w="1223" h="533" extrusionOk="0">
                    <a:moveTo>
                      <a:pt x="20" y="356"/>
                    </a:moveTo>
                    <a:cubicBezTo>
                      <a:pt x="1" y="257"/>
                      <a:pt x="79" y="158"/>
                      <a:pt x="178" y="139"/>
                    </a:cubicBezTo>
                    <a:cubicBezTo>
                      <a:pt x="454" y="99"/>
                      <a:pt x="730" y="60"/>
                      <a:pt x="986" y="20"/>
                    </a:cubicBezTo>
                    <a:cubicBezTo>
                      <a:pt x="1085" y="1"/>
                      <a:pt x="1183" y="80"/>
                      <a:pt x="1203" y="178"/>
                    </a:cubicBezTo>
                    <a:cubicBezTo>
                      <a:pt x="1223" y="277"/>
                      <a:pt x="1144" y="375"/>
                      <a:pt x="1045" y="375"/>
                    </a:cubicBezTo>
                    <a:cubicBezTo>
                      <a:pt x="769" y="434"/>
                      <a:pt x="493" y="474"/>
                      <a:pt x="217" y="513"/>
                    </a:cubicBezTo>
                    <a:cubicBezTo>
                      <a:pt x="119" y="533"/>
                      <a:pt x="20" y="454"/>
                      <a:pt x="20" y="35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1" name="Google Shape;121;p7"/>
            <p:cNvSpPr/>
            <p:nvPr/>
          </p:nvSpPr>
          <p:spPr>
            <a:xfrm rot="-655445" flipH="1">
              <a:off x="8670108" y="4306707"/>
              <a:ext cx="153882" cy="164492"/>
            </a:xfrm>
            <a:custGeom>
              <a:avLst/>
              <a:gdLst/>
              <a:ahLst/>
              <a:cxnLst/>
              <a:rect l="l" t="t" r="r" b="b"/>
              <a:pathLst>
                <a:path w="4003" h="4279" extrusionOk="0">
                  <a:moveTo>
                    <a:pt x="2800" y="4239"/>
                  </a:moveTo>
                  <a:cubicBezTo>
                    <a:pt x="2701" y="4180"/>
                    <a:pt x="2682" y="4061"/>
                    <a:pt x="2741" y="3983"/>
                  </a:cubicBezTo>
                  <a:cubicBezTo>
                    <a:pt x="2662" y="4022"/>
                    <a:pt x="2583" y="4002"/>
                    <a:pt x="2524" y="3983"/>
                  </a:cubicBezTo>
                  <a:cubicBezTo>
                    <a:pt x="2248" y="3923"/>
                    <a:pt x="2011" y="3785"/>
                    <a:pt x="1775" y="3647"/>
                  </a:cubicBezTo>
                  <a:cubicBezTo>
                    <a:pt x="1124" y="3214"/>
                    <a:pt x="513" y="2642"/>
                    <a:pt x="217" y="1913"/>
                  </a:cubicBezTo>
                  <a:cubicBezTo>
                    <a:pt x="0" y="1380"/>
                    <a:pt x="277" y="749"/>
                    <a:pt x="927" y="809"/>
                  </a:cubicBezTo>
                  <a:cubicBezTo>
                    <a:pt x="1361" y="868"/>
                    <a:pt x="1676" y="1242"/>
                    <a:pt x="1952" y="1558"/>
                  </a:cubicBezTo>
                  <a:cubicBezTo>
                    <a:pt x="2071" y="1065"/>
                    <a:pt x="2366" y="552"/>
                    <a:pt x="2859" y="335"/>
                  </a:cubicBezTo>
                  <a:cubicBezTo>
                    <a:pt x="3253" y="158"/>
                    <a:pt x="3667" y="473"/>
                    <a:pt x="3766" y="868"/>
                  </a:cubicBezTo>
                  <a:cubicBezTo>
                    <a:pt x="4003" y="1617"/>
                    <a:pt x="3746" y="2405"/>
                    <a:pt x="3490" y="3135"/>
                  </a:cubicBezTo>
                  <a:cubicBezTo>
                    <a:pt x="3372" y="3490"/>
                    <a:pt x="3214" y="3845"/>
                    <a:pt x="3056" y="4180"/>
                  </a:cubicBezTo>
                  <a:cubicBezTo>
                    <a:pt x="2997" y="4259"/>
                    <a:pt x="2879" y="4278"/>
                    <a:pt x="2800" y="4239"/>
                  </a:cubicBezTo>
                  <a:lnTo>
                    <a:pt x="2800" y="4239"/>
                  </a:lnTo>
                  <a:close/>
                  <a:moveTo>
                    <a:pt x="2839" y="3785"/>
                  </a:moveTo>
                  <a:cubicBezTo>
                    <a:pt x="3175" y="2997"/>
                    <a:pt x="3529" y="2169"/>
                    <a:pt x="3490" y="1301"/>
                  </a:cubicBezTo>
                  <a:cubicBezTo>
                    <a:pt x="3352" y="0"/>
                    <a:pt x="2406" y="966"/>
                    <a:pt x="2287" y="1696"/>
                  </a:cubicBezTo>
                  <a:cubicBezTo>
                    <a:pt x="2248" y="1893"/>
                    <a:pt x="2110" y="2129"/>
                    <a:pt x="1873" y="2011"/>
                  </a:cubicBezTo>
                  <a:cubicBezTo>
                    <a:pt x="1716" y="1893"/>
                    <a:pt x="1617" y="1715"/>
                    <a:pt x="1479" y="1577"/>
                  </a:cubicBezTo>
                  <a:cubicBezTo>
                    <a:pt x="1321" y="1400"/>
                    <a:pt x="1124" y="1223"/>
                    <a:pt x="888" y="1163"/>
                  </a:cubicBezTo>
                  <a:cubicBezTo>
                    <a:pt x="493" y="1124"/>
                    <a:pt x="454" y="1538"/>
                    <a:pt x="572" y="1814"/>
                  </a:cubicBezTo>
                  <a:cubicBezTo>
                    <a:pt x="809" y="2327"/>
                    <a:pt x="1243" y="2760"/>
                    <a:pt x="1676" y="3135"/>
                  </a:cubicBezTo>
                  <a:cubicBezTo>
                    <a:pt x="1972" y="3332"/>
                    <a:pt x="2287" y="3549"/>
                    <a:pt x="2642" y="3628"/>
                  </a:cubicBezTo>
                  <a:cubicBezTo>
                    <a:pt x="2721" y="3628"/>
                    <a:pt x="2820" y="3687"/>
                    <a:pt x="2839" y="37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2" name="Google Shape;122;p7"/>
            <p:cNvGrpSpPr/>
            <p:nvPr/>
          </p:nvGrpSpPr>
          <p:grpSpPr>
            <a:xfrm flipH="1">
              <a:off x="8597047" y="3933027"/>
              <a:ext cx="170569" cy="156192"/>
              <a:chOff x="5117325" y="2664025"/>
              <a:chExt cx="110925" cy="101575"/>
            </a:xfrm>
          </p:grpSpPr>
          <p:sp>
            <p:nvSpPr>
              <p:cNvPr id="123" name="Google Shape;123;p7"/>
              <p:cNvSpPr/>
              <p:nvPr/>
            </p:nvSpPr>
            <p:spPr>
              <a:xfrm>
                <a:off x="5166625" y="2664025"/>
                <a:ext cx="9875" cy="38975"/>
              </a:xfrm>
              <a:custGeom>
                <a:avLst/>
                <a:gdLst/>
                <a:ahLst/>
                <a:cxnLst/>
                <a:rect l="l" t="t" r="r" b="b"/>
                <a:pathLst>
                  <a:path w="395" h="1559" extrusionOk="0">
                    <a:moveTo>
                      <a:pt x="20" y="1302"/>
                    </a:moveTo>
                    <a:cubicBezTo>
                      <a:pt x="0" y="947"/>
                      <a:pt x="0" y="592"/>
                      <a:pt x="20" y="237"/>
                    </a:cubicBezTo>
                    <a:cubicBezTo>
                      <a:pt x="39" y="1"/>
                      <a:pt x="394" y="1"/>
                      <a:pt x="394" y="237"/>
                    </a:cubicBezTo>
                    <a:cubicBezTo>
                      <a:pt x="375" y="592"/>
                      <a:pt x="375" y="947"/>
                      <a:pt x="375" y="1302"/>
                    </a:cubicBezTo>
                    <a:cubicBezTo>
                      <a:pt x="375" y="1558"/>
                      <a:pt x="20" y="1558"/>
                      <a:pt x="20" y="130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7"/>
              <p:cNvSpPr/>
              <p:nvPr/>
            </p:nvSpPr>
            <p:spPr>
              <a:xfrm>
                <a:off x="5188800" y="2710375"/>
                <a:ext cx="39450" cy="9875"/>
              </a:xfrm>
              <a:custGeom>
                <a:avLst/>
                <a:gdLst/>
                <a:ahLst/>
                <a:cxnLst/>
                <a:rect l="l" t="t" r="r" b="b"/>
                <a:pathLst>
                  <a:path w="1578" h="395" extrusionOk="0">
                    <a:moveTo>
                      <a:pt x="1400" y="375"/>
                    </a:moveTo>
                    <a:cubicBezTo>
                      <a:pt x="1006" y="375"/>
                      <a:pt x="631" y="355"/>
                      <a:pt x="237" y="355"/>
                    </a:cubicBezTo>
                    <a:cubicBezTo>
                      <a:pt x="0" y="355"/>
                      <a:pt x="0" y="0"/>
                      <a:pt x="237" y="0"/>
                    </a:cubicBezTo>
                    <a:cubicBezTo>
                      <a:pt x="631" y="0"/>
                      <a:pt x="1006" y="20"/>
                      <a:pt x="1400" y="20"/>
                    </a:cubicBezTo>
                    <a:cubicBezTo>
                      <a:pt x="1499" y="20"/>
                      <a:pt x="1577" y="99"/>
                      <a:pt x="1577" y="197"/>
                    </a:cubicBezTo>
                    <a:cubicBezTo>
                      <a:pt x="1577" y="296"/>
                      <a:pt x="1499" y="394"/>
                      <a:pt x="1400" y="37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7"/>
              <p:cNvSpPr/>
              <p:nvPr/>
            </p:nvSpPr>
            <p:spPr>
              <a:xfrm>
                <a:off x="5165125" y="2723675"/>
                <a:ext cx="11875" cy="41925"/>
              </a:xfrm>
              <a:custGeom>
                <a:avLst/>
                <a:gdLst/>
                <a:ahLst/>
                <a:cxnLst/>
                <a:rect l="l" t="t" r="r" b="b"/>
                <a:pathLst>
                  <a:path w="475" h="1677" extrusionOk="0">
                    <a:moveTo>
                      <a:pt x="99" y="1479"/>
                    </a:moveTo>
                    <a:cubicBezTo>
                      <a:pt x="99" y="1164"/>
                      <a:pt x="80" y="848"/>
                      <a:pt x="60" y="533"/>
                    </a:cubicBezTo>
                    <a:cubicBezTo>
                      <a:pt x="60" y="474"/>
                      <a:pt x="60" y="414"/>
                      <a:pt x="40" y="355"/>
                    </a:cubicBezTo>
                    <a:cubicBezTo>
                      <a:pt x="21" y="316"/>
                      <a:pt x="1" y="276"/>
                      <a:pt x="1" y="237"/>
                    </a:cubicBezTo>
                    <a:cubicBezTo>
                      <a:pt x="1" y="60"/>
                      <a:pt x="257" y="0"/>
                      <a:pt x="336" y="138"/>
                    </a:cubicBezTo>
                    <a:cubicBezTo>
                      <a:pt x="454" y="296"/>
                      <a:pt x="415" y="513"/>
                      <a:pt x="435" y="690"/>
                    </a:cubicBezTo>
                    <a:cubicBezTo>
                      <a:pt x="454" y="966"/>
                      <a:pt x="454" y="1223"/>
                      <a:pt x="474" y="1479"/>
                    </a:cubicBezTo>
                    <a:cubicBezTo>
                      <a:pt x="474" y="1578"/>
                      <a:pt x="375" y="1676"/>
                      <a:pt x="277" y="1676"/>
                    </a:cubicBezTo>
                    <a:cubicBezTo>
                      <a:pt x="178" y="1676"/>
                      <a:pt x="99" y="1578"/>
                      <a:pt x="99" y="14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7"/>
              <p:cNvSpPr/>
              <p:nvPr/>
            </p:nvSpPr>
            <p:spPr>
              <a:xfrm>
                <a:off x="5117325" y="2702475"/>
                <a:ext cx="30575" cy="13325"/>
              </a:xfrm>
              <a:custGeom>
                <a:avLst/>
                <a:gdLst/>
                <a:ahLst/>
                <a:cxnLst/>
                <a:rect l="l" t="t" r="r" b="b"/>
                <a:pathLst>
                  <a:path w="1223" h="533" extrusionOk="0">
                    <a:moveTo>
                      <a:pt x="20" y="356"/>
                    </a:moveTo>
                    <a:cubicBezTo>
                      <a:pt x="1" y="257"/>
                      <a:pt x="79" y="158"/>
                      <a:pt x="178" y="139"/>
                    </a:cubicBezTo>
                    <a:cubicBezTo>
                      <a:pt x="454" y="99"/>
                      <a:pt x="730" y="60"/>
                      <a:pt x="986" y="20"/>
                    </a:cubicBezTo>
                    <a:cubicBezTo>
                      <a:pt x="1085" y="1"/>
                      <a:pt x="1183" y="80"/>
                      <a:pt x="1203" y="178"/>
                    </a:cubicBezTo>
                    <a:cubicBezTo>
                      <a:pt x="1223" y="277"/>
                      <a:pt x="1144" y="375"/>
                      <a:pt x="1045" y="375"/>
                    </a:cubicBezTo>
                    <a:cubicBezTo>
                      <a:pt x="769" y="434"/>
                      <a:pt x="493" y="474"/>
                      <a:pt x="217" y="513"/>
                    </a:cubicBezTo>
                    <a:cubicBezTo>
                      <a:pt x="119" y="533"/>
                      <a:pt x="20" y="454"/>
                      <a:pt x="20" y="35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27" name="Google Shape;127;p7"/>
          <p:cNvGrpSpPr/>
          <p:nvPr/>
        </p:nvGrpSpPr>
        <p:grpSpPr>
          <a:xfrm>
            <a:off x="527796" y="5244019"/>
            <a:ext cx="871579" cy="1215804"/>
            <a:chOff x="395847" y="3933014"/>
            <a:chExt cx="653684" cy="911853"/>
          </a:xfrm>
        </p:grpSpPr>
        <p:grpSp>
          <p:nvGrpSpPr>
            <p:cNvPr id="128" name="Google Shape;128;p7"/>
            <p:cNvGrpSpPr/>
            <p:nvPr/>
          </p:nvGrpSpPr>
          <p:grpSpPr>
            <a:xfrm flipH="1">
              <a:off x="916866" y="4699324"/>
              <a:ext cx="132665" cy="145543"/>
              <a:chOff x="5197175" y="335700"/>
              <a:chExt cx="86275" cy="94650"/>
            </a:xfrm>
          </p:grpSpPr>
          <p:sp>
            <p:nvSpPr>
              <p:cNvPr id="129" name="Google Shape;129;p7"/>
              <p:cNvSpPr/>
              <p:nvPr/>
            </p:nvSpPr>
            <p:spPr>
              <a:xfrm>
                <a:off x="5235125" y="335700"/>
                <a:ext cx="15300" cy="41425"/>
              </a:xfrm>
              <a:custGeom>
                <a:avLst/>
                <a:gdLst/>
                <a:ahLst/>
                <a:cxnLst/>
                <a:rect l="l" t="t" r="r" b="b"/>
                <a:pathLst>
                  <a:path w="612" h="1657" extrusionOk="0">
                    <a:moveTo>
                      <a:pt x="20" y="1440"/>
                    </a:moveTo>
                    <a:cubicBezTo>
                      <a:pt x="0" y="1223"/>
                      <a:pt x="0" y="986"/>
                      <a:pt x="20" y="750"/>
                    </a:cubicBezTo>
                    <a:cubicBezTo>
                      <a:pt x="40" y="572"/>
                      <a:pt x="20" y="375"/>
                      <a:pt x="138" y="217"/>
                    </a:cubicBezTo>
                    <a:cubicBezTo>
                      <a:pt x="296" y="1"/>
                      <a:pt x="612" y="257"/>
                      <a:pt x="414" y="454"/>
                    </a:cubicBezTo>
                    <a:cubicBezTo>
                      <a:pt x="355" y="750"/>
                      <a:pt x="375" y="1045"/>
                      <a:pt x="395" y="1361"/>
                    </a:cubicBezTo>
                    <a:cubicBezTo>
                      <a:pt x="395" y="1420"/>
                      <a:pt x="395" y="1479"/>
                      <a:pt x="355" y="1538"/>
                    </a:cubicBezTo>
                    <a:cubicBezTo>
                      <a:pt x="257" y="1657"/>
                      <a:pt x="40" y="1597"/>
                      <a:pt x="20" y="144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7"/>
              <p:cNvSpPr/>
              <p:nvPr/>
            </p:nvSpPr>
            <p:spPr>
              <a:xfrm>
                <a:off x="5254825" y="381550"/>
                <a:ext cx="28625" cy="9375"/>
              </a:xfrm>
              <a:custGeom>
                <a:avLst/>
                <a:gdLst/>
                <a:ahLst/>
                <a:cxnLst/>
                <a:rect l="l" t="t" r="r" b="b"/>
                <a:pathLst>
                  <a:path w="1145" h="375" extrusionOk="0">
                    <a:moveTo>
                      <a:pt x="198" y="375"/>
                    </a:moveTo>
                    <a:cubicBezTo>
                      <a:pt x="100" y="375"/>
                      <a:pt x="1" y="296"/>
                      <a:pt x="1" y="197"/>
                    </a:cubicBezTo>
                    <a:cubicBezTo>
                      <a:pt x="1" y="99"/>
                      <a:pt x="100" y="0"/>
                      <a:pt x="198" y="0"/>
                    </a:cubicBezTo>
                    <a:lnTo>
                      <a:pt x="908" y="0"/>
                    </a:lnTo>
                    <a:cubicBezTo>
                      <a:pt x="1144" y="20"/>
                      <a:pt x="1144" y="375"/>
                      <a:pt x="908" y="37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7"/>
              <p:cNvSpPr/>
              <p:nvPr/>
            </p:nvSpPr>
            <p:spPr>
              <a:xfrm>
                <a:off x="5230200" y="400750"/>
                <a:ext cx="15800" cy="29600"/>
              </a:xfrm>
              <a:custGeom>
                <a:avLst/>
                <a:gdLst/>
                <a:ahLst/>
                <a:cxnLst/>
                <a:rect l="l" t="t" r="r" b="b"/>
                <a:pathLst>
                  <a:path w="632" h="1184" extrusionOk="0">
                    <a:moveTo>
                      <a:pt x="158" y="1026"/>
                    </a:moveTo>
                    <a:cubicBezTo>
                      <a:pt x="158" y="770"/>
                      <a:pt x="0" y="21"/>
                      <a:pt x="375" y="1"/>
                    </a:cubicBezTo>
                    <a:cubicBezTo>
                      <a:pt x="533" y="1"/>
                      <a:pt x="631" y="218"/>
                      <a:pt x="513" y="316"/>
                    </a:cubicBezTo>
                    <a:cubicBezTo>
                      <a:pt x="473" y="474"/>
                      <a:pt x="493" y="652"/>
                      <a:pt x="513" y="809"/>
                    </a:cubicBezTo>
                    <a:cubicBezTo>
                      <a:pt x="513" y="947"/>
                      <a:pt x="552" y="1144"/>
                      <a:pt x="355" y="1184"/>
                    </a:cubicBezTo>
                    <a:cubicBezTo>
                      <a:pt x="257" y="1184"/>
                      <a:pt x="158" y="1125"/>
                      <a:pt x="158" y="102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7"/>
              <p:cNvSpPr/>
              <p:nvPr/>
            </p:nvSpPr>
            <p:spPr>
              <a:xfrm>
                <a:off x="5197175" y="384500"/>
                <a:ext cx="27625" cy="12350"/>
              </a:xfrm>
              <a:custGeom>
                <a:avLst/>
                <a:gdLst/>
                <a:ahLst/>
                <a:cxnLst/>
                <a:rect l="l" t="t" r="r" b="b"/>
                <a:pathLst>
                  <a:path w="1105" h="494" extrusionOk="0">
                    <a:moveTo>
                      <a:pt x="20" y="335"/>
                    </a:moveTo>
                    <a:cubicBezTo>
                      <a:pt x="0" y="237"/>
                      <a:pt x="79" y="138"/>
                      <a:pt x="178" y="119"/>
                    </a:cubicBezTo>
                    <a:cubicBezTo>
                      <a:pt x="414" y="99"/>
                      <a:pt x="651" y="79"/>
                      <a:pt x="888" y="20"/>
                    </a:cubicBezTo>
                    <a:cubicBezTo>
                      <a:pt x="986" y="0"/>
                      <a:pt x="1065" y="99"/>
                      <a:pt x="1085" y="178"/>
                    </a:cubicBezTo>
                    <a:cubicBezTo>
                      <a:pt x="1104" y="276"/>
                      <a:pt x="1026" y="375"/>
                      <a:pt x="927" y="395"/>
                    </a:cubicBezTo>
                    <a:cubicBezTo>
                      <a:pt x="690" y="434"/>
                      <a:pt x="454" y="454"/>
                      <a:pt x="237" y="493"/>
                    </a:cubicBezTo>
                    <a:cubicBezTo>
                      <a:pt x="138" y="493"/>
                      <a:pt x="40" y="434"/>
                      <a:pt x="20" y="33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3" name="Google Shape;133;p7"/>
            <p:cNvGrpSpPr/>
            <p:nvPr/>
          </p:nvGrpSpPr>
          <p:grpSpPr>
            <a:xfrm flipH="1">
              <a:off x="395847" y="3933014"/>
              <a:ext cx="170569" cy="156192"/>
              <a:chOff x="5117325" y="2664025"/>
              <a:chExt cx="110925" cy="101575"/>
            </a:xfrm>
          </p:grpSpPr>
          <p:sp>
            <p:nvSpPr>
              <p:cNvPr id="134" name="Google Shape;134;p7"/>
              <p:cNvSpPr/>
              <p:nvPr/>
            </p:nvSpPr>
            <p:spPr>
              <a:xfrm>
                <a:off x="5166625" y="2664025"/>
                <a:ext cx="9875" cy="38975"/>
              </a:xfrm>
              <a:custGeom>
                <a:avLst/>
                <a:gdLst/>
                <a:ahLst/>
                <a:cxnLst/>
                <a:rect l="l" t="t" r="r" b="b"/>
                <a:pathLst>
                  <a:path w="395" h="1559" extrusionOk="0">
                    <a:moveTo>
                      <a:pt x="20" y="1302"/>
                    </a:moveTo>
                    <a:cubicBezTo>
                      <a:pt x="0" y="947"/>
                      <a:pt x="0" y="592"/>
                      <a:pt x="20" y="237"/>
                    </a:cubicBezTo>
                    <a:cubicBezTo>
                      <a:pt x="39" y="1"/>
                      <a:pt x="394" y="1"/>
                      <a:pt x="394" y="237"/>
                    </a:cubicBezTo>
                    <a:cubicBezTo>
                      <a:pt x="375" y="592"/>
                      <a:pt x="375" y="947"/>
                      <a:pt x="375" y="1302"/>
                    </a:cubicBezTo>
                    <a:cubicBezTo>
                      <a:pt x="375" y="1558"/>
                      <a:pt x="20" y="1558"/>
                      <a:pt x="20" y="130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7"/>
              <p:cNvSpPr/>
              <p:nvPr/>
            </p:nvSpPr>
            <p:spPr>
              <a:xfrm>
                <a:off x="5188800" y="2710375"/>
                <a:ext cx="39450" cy="9875"/>
              </a:xfrm>
              <a:custGeom>
                <a:avLst/>
                <a:gdLst/>
                <a:ahLst/>
                <a:cxnLst/>
                <a:rect l="l" t="t" r="r" b="b"/>
                <a:pathLst>
                  <a:path w="1578" h="395" extrusionOk="0">
                    <a:moveTo>
                      <a:pt x="1400" y="375"/>
                    </a:moveTo>
                    <a:cubicBezTo>
                      <a:pt x="1006" y="375"/>
                      <a:pt x="631" y="355"/>
                      <a:pt x="237" y="355"/>
                    </a:cubicBezTo>
                    <a:cubicBezTo>
                      <a:pt x="0" y="355"/>
                      <a:pt x="0" y="0"/>
                      <a:pt x="237" y="0"/>
                    </a:cubicBezTo>
                    <a:cubicBezTo>
                      <a:pt x="631" y="0"/>
                      <a:pt x="1006" y="20"/>
                      <a:pt x="1400" y="20"/>
                    </a:cubicBezTo>
                    <a:cubicBezTo>
                      <a:pt x="1499" y="20"/>
                      <a:pt x="1577" y="99"/>
                      <a:pt x="1577" y="197"/>
                    </a:cubicBezTo>
                    <a:cubicBezTo>
                      <a:pt x="1577" y="296"/>
                      <a:pt x="1499" y="394"/>
                      <a:pt x="1400" y="37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7"/>
              <p:cNvSpPr/>
              <p:nvPr/>
            </p:nvSpPr>
            <p:spPr>
              <a:xfrm>
                <a:off x="5165125" y="2723675"/>
                <a:ext cx="11875" cy="41925"/>
              </a:xfrm>
              <a:custGeom>
                <a:avLst/>
                <a:gdLst/>
                <a:ahLst/>
                <a:cxnLst/>
                <a:rect l="l" t="t" r="r" b="b"/>
                <a:pathLst>
                  <a:path w="475" h="1677" extrusionOk="0">
                    <a:moveTo>
                      <a:pt x="99" y="1479"/>
                    </a:moveTo>
                    <a:cubicBezTo>
                      <a:pt x="99" y="1164"/>
                      <a:pt x="80" y="848"/>
                      <a:pt x="60" y="533"/>
                    </a:cubicBezTo>
                    <a:cubicBezTo>
                      <a:pt x="60" y="474"/>
                      <a:pt x="60" y="414"/>
                      <a:pt x="40" y="355"/>
                    </a:cubicBezTo>
                    <a:cubicBezTo>
                      <a:pt x="21" y="316"/>
                      <a:pt x="1" y="276"/>
                      <a:pt x="1" y="237"/>
                    </a:cubicBezTo>
                    <a:cubicBezTo>
                      <a:pt x="1" y="60"/>
                      <a:pt x="257" y="0"/>
                      <a:pt x="336" y="138"/>
                    </a:cubicBezTo>
                    <a:cubicBezTo>
                      <a:pt x="454" y="296"/>
                      <a:pt x="415" y="513"/>
                      <a:pt x="435" y="690"/>
                    </a:cubicBezTo>
                    <a:cubicBezTo>
                      <a:pt x="454" y="966"/>
                      <a:pt x="454" y="1223"/>
                      <a:pt x="474" y="1479"/>
                    </a:cubicBezTo>
                    <a:cubicBezTo>
                      <a:pt x="474" y="1578"/>
                      <a:pt x="375" y="1676"/>
                      <a:pt x="277" y="1676"/>
                    </a:cubicBezTo>
                    <a:cubicBezTo>
                      <a:pt x="178" y="1676"/>
                      <a:pt x="99" y="1578"/>
                      <a:pt x="99" y="14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7"/>
              <p:cNvSpPr/>
              <p:nvPr/>
            </p:nvSpPr>
            <p:spPr>
              <a:xfrm>
                <a:off x="5117325" y="2702475"/>
                <a:ext cx="30575" cy="13325"/>
              </a:xfrm>
              <a:custGeom>
                <a:avLst/>
                <a:gdLst/>
                <a:ahLst/>
                <a:cxnLst/>
                <a:rect l="l" t="t" r="r" b="b"/>
                <a:pathLst>
                  <a:path w="1223" h="533" extrusionOk="0">
                    <a:moveTo>
                      <a:pt x="20" y="356"/>
                    </a:moveTo>
                    <a:cubicBezTo>
                      <a:pt x="1" y="257"/>
                      <a:pt x="79" y="158"/>
                      <a:pt x="178" y="139"/>
                    </a:cubicBezTo>
                    <a:cubicBezTo>
                      <a:pt x="454" y="99"/>
                      <a:pt x="730" y="60"/>
                      <a:pt x="986" y="20"/>
                    </a:cubicBezTo>
                    <a:cubicBezTo>
                      <a:pt x="1085" y="1"/>
                      <a:pt x="1183" y="80"/>
                      <a:pt x="1203" y="178"/>
                    </a:cubicBezTo>
                    <a:cubicBezTo>
                      <a:pt x="1223" y="277"/>
                      <a:pt x="1144" y="375"/>
                      <a:pt x="1045" y="375"/>
                    </a:cubicBezTo>
                    <a:cubicBezTo>
                      <a:pt x="769" y="434"/>
                      <a:pt x="493" y="474"/>
                      <a:pt x="217" y="513"/>
                    </a:cubicBezTo>
                    <a:cubicBezTo>
                      <a:pt x="119" y="533"/>
                      <a:pt x="20" y="454"/>
                      <a:pt x="20" y="35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8" name="Google Shape;138;p7"/>
            <p:cNvSpPr/>
            <p:nvPr/>
          </p:nvSpPr>
          <p:spPr>
            <a:xfrm rot="-655445" flipH="1">
              <a:off x="449058" y="4521745"/>
              <a:ext cx="153882" cy="164492"/>
            </a:xfrm>
            <a:custGeom>
              <a:avLst/>
              <a:gdLst/>
              <a:ahLst/>
              <a:cxnLst/>
              <a:rect l="l" t="t" r="r" b="b"/>
              <a:pathLst>
                <a:path w="4003" h="4279" extrusionOk="0">
                  <a:moveTo>
                    <a:pt x="2800" y="4239"/>
                  </a:moveTo>
                  <a:cubicBezTo>
                    <a:pt x="2701" y="4180"/>
                    <a:pt x="2682" y="4061"/>
                    <a:pt x="2741" y="3983"/>
                  </a:cubicBezTo>
                  <a:cubicBezTo>
                    <a:pt x="2662" y="4022"/>
                    <a:pt x="2583" y="4002"/>
                    <a:pt x="2524" y="3983"/>
                  </a:cubicBezTo>
                  <a:cubicBezTo>
                    <a:pt x="2248" y="3923"/>
                    <a:pt x="2011" y="3785"/>
                    <a:pt x="1775" y="3647"/>
                  </a:cubicBezTo>
                  <a:cubicBezTo>
                    <a:pt x="1124" y="3214"/>
                    <a:pt x="513" y="2642"/>
                    <a:pt x="217" y="1913"/>
                  </a:cubicBezTo>
                  <a:cubicBezTo>
                    <a:pt x="0" y="1380"/>
                    <a:pt x="277" y="749"/>
                    <a:pt x="927" y="809"/>
                  </a:cubicBezTo>
                  <a:cubicBezTo>
                    <a:pt x="1361" y="868"/>
                    <a:pt x="1676" y="1242"/>
                    <a:pt x="1952" y="1558"/>
                  </a:cubicBezTo>
                  <a:cubicBezTo>
                    <a:pt x="2071" y="1065"/>
                    <a:pt x="2366" y="552"/>
                    <a:pt x="2859" y="335"/>
                  </a:cubicBezTo>
                  <a:cubicBezTo>
                    <a:pt x="3253" y="158"/>
                    <a:pt x="3667" y="473"/>
                    <a:pt x="3766" y="868"/>
                  </a:cubicBezTo>
                  <a:cubicBezTo>
                    <a:pt x="4003" y="1617"/>
                    <a:pt x="3746" y="2405"/>
                    <a:pt x="3490" y="3135"/>
                  </a:cubicBezTo>
                  <a:cubicBezTo>
                    <a:pt x="3372" y="3490"/>
                    <a:pt x="3214" y="3845"/>
                    <a:pt x="3056" y="4180"/>
                  </a:cubicBezTo>
                  <a:cubicBezTo>
                    <a:pt x="2997" y="4259"/>
                    <a:pt x="2879" y="4278"/>
                    <a:pt x="2800" y="4239"/>
                  </a:cubicBezTo>
                  <a:lnTo>
                    <a:pt x="2800" y="4239"/>
                  </a:lnTo>
                  <a:close/>
                  <a:moveTo>
                    <a:pt x="2839" y="3785"/>
                  </a:moveTo>
                  <a:cubicBezTo>
                    <a:pt x="3175" y="2997"/>
                    <a:pt x="3529" y="2169"/>
                    <a:pt x="3490" y="1301"/>
                  </a:cubicBezTo>
                  <a:cubicBezTo>
                    <a:pt x="3352" y="0"/>
                    <a:pt x="2406" y="966"/>
                    <a:pt x="2287" y="1696"/>
                  </a:cubicBezTo>
                  <a:cubicBezTo>
                    <a:pt x="2248" y="1893"/>
                    <a:pt x="2110" y="2129"/>
                    <a:pt x="1873" y="2011"/>
                  </a:cubicBezTo>
                  <a:cubicBezTo>
                    <a:pt x="1716" y="1893"/>
                    <a:pt x="1617" y="1715"/>
                    <a:pt x="1479" y="1577"/>
                  </a:cubicBezTo>
                  <a:cubicBezTo>
                    <a:pt x="1321" y="1400"/>
                    <a:pt x="1124" y="1223"/>
                    <a:pt x="888" y="1163"/>
                  </a:cubicBezTo>
                  <a:cubicBezTo>
                    <a:pt x="493" y="1124"/>
                    <a:pt x="454" y="1538"/>
                    <a:pt x="572" y="1814"/>
                  </a:cubicBezTo>
                  <a:cubicBezTo>
                    <a:pt x="809" y="2327"/>
                    <a:pt x="1243" y="2760"/>
                    <a:pt x="1676" y="3135"/>
                  </a:cubicBezTo>
                  <a:cubicBezTo>
                    <a:pt x="1972" y="3332"/>
                    <a:pt x="2287" y="3549"/>
                    <a:pt x="2642" y="3628"/>
                  </a:cubicBezTo>
                  <a:cubicBezTo>
                    <a:pt x="2721" y="3628"/>
                    <a:pt x="2820" y="3687"/>
                    <a:pt x="2839" y="37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585327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89"/>
        <p:cNvGrpSpPr/>
        <p:nvPr/>
      </p:nvGrpSpPr>
      <p:grpSpPr>
        <a:xfrm>
          <a:off x="0" y="0"/>
          <a:ext cx="0" cy="0"/>
          <a:chOff x="0" y="0"/>
          <a:chExt cx="0" cy="0"/>
        </a:xfrm>
      </p:grpSpPr>
      <p:sp>
        <p:nvSpPr>
          <p:cNvPr id="190" name="Google Shape;190;p10"/>
          <p:cNvSpPr>
            <a:spLocks noGrp="1"/>
          </p:cNvSpPr>
          <p:nvPr>
            <p:ph type="pic" idx="2"/>
          </p:nvPr>
        </p:nvSpPr>
        <p:spPr>
          <a:xfrm>
            <a:off x="-141200" y="-135033"/>
            <a:ext cx="12474800" cy="7087200"/>
          </a:xfrm>
          <a:prstGeom prst="rect">
            <a:avLst/>
          </a:prstGeom>
          <a:noFill/>
          <a:ln>
            <a:noFill/>
          </a:ln>
        </p:spPr>
      </p:sp>
      <p:sp>
        <p:nvSpPr>
          <p:cNvPr id="191" name="Google Shape;191;p10"/>
          <p:cNvSpPr txBox="1">
            <a:spLocks noGrp="1"/>
          </p:cNvSpPr>
          <p:nvPr>
            <p:ph type="title"/>
          </p:nvPr>
        </p:nvSpPr>
        <p:spPr>
          <a:xfrm>
            <a:off x="2746700" y="4591367"/>
            <a:ext cx="6698400" cy="15064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rtl="0">
              <a:spcBef>
                <a:spcPts val="0"/>
              </a:spcBef>
              <a:spcAft>
                <a:spcPts val="0"/>
              </a:spcAft>
              <a:buClr>
                <a:schemeClr val="dk1"/>
              </a:buClr>
              <a:buSzPts val="2800"/>
              <a:buNone/>
              <a:defRPr>
                <a:solidFill>
                  <a:schemeClr val="dk1"/>
                </a:solidFill>
              </a:defRPr>
            </a:lvl1pPr>
            <a:lvl2pPr lvl="1" rtl="0">
              <a:spcBef>
                <a:spcPts val="0"/>
              </a:spcBef>
              <a:spcAft>
                <a:spcPts val="0"/>
              </a:spcAft>
              <a:buClr>
                <a:schemeClr val="dk1"/>
              </a:buClr>
              <a:buSzPts val="2800"/>
              <a:buNone/>
              <a:defRPr sz="3733">
                <a:solidFill>
                  <a:schemeClr val="dk1"/>
                </a:solidFill>
              </a:defRPr>
            </a:lvl2pPr>
            <a:lvl3pPr lvl="2" rtl="0">
              <a:spcBef>
                <a:spcPts val="0"/>
              </a:spcBef>
              <a:spcAft>
                <a:spcPts val="0"/>
              </a:spcAft>
              <a:buClr>
                <a:schemeClr val="dk1"/>
              </a:buClr>
              <a:buSzPts val="2800"/>
              <a:buNone/>
              <a:defRPr sz="3733">
                <a:solidFill>
                  <a:schemeClr val="dk1"/>
                </a:solidFill>
              </a:defRPr>
            </a:lvl3pPr>
            <a:lvl4pPr lvl="3" rtl="0">
              <a:spcBef>
                <a:spcPts val="0"/>
              </a:spcBef>
              <a:spcAft>
                <a:spcPts val="0"/>
              </a:spcAft>
              <a:buClr>
                <a:schemeClr val="dk1"/>
              </a:buClr>
              <a:buSzPts val="2800"/>
              <a:buNone/>
              <a:defRPr sz="3733">
                <a:solidFill>
                  <a:schemeClr val="dk1"/>
                </a:solidFill>
              </a:defRPr>
            </a:lvl4pPr>
            <a:lvl5pPr lvl="4" rtl="0">
              <a:spcBef>
                <a:spcPts val="0"/>
              </a:spcBef>
              <a:spcAft>
                <a:spcPts val="0"/>
              </a:spcAft>
              <a:buClr>
                <a:schemeClr val="dk1"/>
              </a:buClr>
              <a:buSzPts val="2800"/>
              <a:buNone/>
              <a:defRPr sz="3733">
                <a:solidFill>
                  <a:schemeClr val="dk1"/>
                </a:solidFill>
              </a:defRPr>
            </a:lvl5pPr>
            <a:lvl6pPr lvl="5" rtl="0">
              <a:spcBef>
                <a:spcPts val="0"/>
              </a:spcBef>
              <a:spcAft>
                <a:spcPts val="0"/>
              </a:spcAft>
              <a:buClr>
                <a:schemeClr val="dk1"/>
              </a:buClr>
              <a:buSzPts val="2800"/>
              <a:buNone/>
              <a:defRPr sz="3733">
                <a:solidFill>
                  <a:schemeClr val="dk1"/>
                </a:solidFill>
              </a:defRPr>
            </a:lvl6pPr>
            <a:lvl7pPr lvl="6" rtl="0">
              <a:spcBef>
                <a:spcPts val="0"/>
              </a:spcBef>
              <a:spcAft>
                <a:spcPts val="0"/>
              </a:spcAft>
              <a:buClr>
                <a:schemeClr val="dk1"/>
              </a:buClr>
              <a:buSzPts val="2800"/>
              <a:buNone/>
              <a:defRPr sz="3733">
                <a:solidFill>
                  <a:schemeClr val="dk1"/>
                </a:solidFill>
              </a:defRPr>
            </a:lvl7pPr>
            <a:lvl8pPr lvl="7" rtl="0">
              <a:spcBef>
                <a:spcPts val="0"/>
              </a:spcBef>
              <a:spcAft>
                <a:spcPts val="0"/>
              </a:spcAft>
              <a:buClr>
                <a:schemeClr val="dk1"/>
              </a:buClr>
              <a:buSzPts val="2800"/>
              <a:buNone/>
              <a:defRPr sz="3733">
                <a:solidFill>
                  <a:schemeClr val="dk1"/>
                </a:solidFill>
              </a:defRPr>
            </a:lvl8pPr>
            <a:lvl9pPr lvl="8" rtl="0">
              <a:spcBef>
                <a:spcPts val="0"/>
              </a:spcBef>
              <a:spcAft>
                <a:spcPts val="0"/>
              </a:spcAft>
              <a:buClr>
                <a:schemeClr val="dk1"/>
              </a:buClr>
              <a:buSzPts val="2800"/>
              <a:buNone/>
              <a:defRPr sz="3733">
                <a:solidFill>
                  <a:schemeClr val="dk1"/>
                </a:solidFill>
              </a:defRPr>
            </a:lvl9pPr>
          </a:lstStyle>
          <a:p>
            <a:endParaRPr/>
          </a:p>
        </p:txBody>
      </p:sp>
      <p:sp>
        <p:nvSpPr>
          <p:cNvPr id="192" name="Google Shape;192;p10"/>
          <p:cNvSpPr/>
          <p:nvPr/>
        </p:nvSpPr>
        <p:spPr>
          <a:xfrm>
            <a:off x="-141100" y="-135033"/>
            <a:ext cx="12474656" cy="7127813"/>
          </a:xfrm>
          <a:custGeom>
            <a:avLst/>
            <a:gdLst/>
            <a:ahLst/>
            <a:cxnLst/>
            <a:rect l="l" t="t" r="r" b="b"/>
            <a:pathLst>
              <a:path w="284983" h="162847" extrusionOk="0">
                <a:moveTo>
                  <a:pt x="272490" y="7514"/>
                </a:moveTo>
                <a:cubicBezTo>
                  <a:pt x="275165" y="7514"/>
                  <a:pt x="277328" y="9678"/>
                  <a:pt x="277328" y="12353"/>
                </a:cubicBezTo>
                <a:lnTo>
                  <a:pt x="277328" y="150494"/>
                </a:lnTo>
                <a:cubicBezTo>
                  <a:pt x="277328" y="153169"/>
                  <a:pt x="275165" y="155333"/>
                  <a:pt x="272490" y="155333"/>
                </a:cubicBezTo>
                <a:lnTo>
                  <a:pt x="12493" y="155333"/>
                </a:lnTo>
                <a:cubicBezTo>
                  <a:pt x="9817" y="155333"/>
                  <a:pt x="7654" y="153169"/>
                  <a:pt x="7654" y="150494"/>
                </a:cubicBezTo>
                <a:lnTo>
                  <a:pt x="7654" y="12353"/>
                </a:lnTo>
                <a:cubicBezTo>
                  <a:pt x="7654" y="9678"/>
                  <a:pt x="9817" y="7514"/>
                  <a:pt x="12493" y="7514"/>
                </a:cubicBezTo>
                <a:close/>
                <a:moveTo>
                  <a:pt x="0" y="0"/>
                </a:moveTo>
                <a:lnTo>
                  <a:pt x="0" y="162847"/>
                </a:lnTo>
                <a:lnTo>
                  <a:pt x="284982" y="162847"/>
                </a:lnTo>
                <a:lnTo>
                  <a:pt x="284982" y="0"/>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6417280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93"/>
        <p:cNvGrpSpPr/>
        <p:nvPr/>
      </p:nvGrpSpPr>
      <p:grpSpPr>
        <a:xfrm>
          <a:off x="0" y="0"/>
          <a:ext cx="0" cy="0"/>
          <a:chOff x="0" y="0"/>
          <a:chExt cx="0" cy="0"/>
        </a:xfrm>
      </p:grpSpPr>
      <p:sp>
        <p:nvSpPr>
          <p:cNvPr id="194" name="Google Shape;194;p11"/>
          <p:cNvSpPr/>
          <p:nvPr/>
        </p:nvSpPr>
        <p:spPr>
          <a:xfrm>
            <a:off x="191200" y="196400"/>
            <a:ext cx="11809600" cy="6465200"/>
          </a:xfrm>
          <a:prstGeom prst="roundRect">
            <a:avLst>
              <a:gd name="adj" fmla="val 3817"/>
            </a:avLst>
          </a:prstGeom>
          <a:solidFill>
            <a:schemeClr val="dk2"/>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5" name="Google Shape;195;p11"/>
          <p:cNvSpPr txBox="1">
            <a:spLocks noGrp="1"/>
          </p:cNvSpPr>
          <p:nvPr>
            <p:ph type="title" hasCustomPrompt="1"/>
          </p:nvPr>
        </p:nvSpPr>
        <p:spPr>
          <a:xfrm>
            <a:off x="1890800" y="719333"/>
            <a:ext cx="8410400" cy="16284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88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196" name="Google Shape;196;p11"/>
          <p:cNvSpPr txBox="1">
            <a:spLocks noGrp="1"/>
          </p:cNvSpPr>
          <p:nvPr>
            <p:ph type="subTitle" idx="1"/>
          </p:nvPr>
        </p:nvSpPr>
        <p:spPr>
          <a:xfrm>
            <a:off x="1890767" y="2437372"/>
            <a:ext cx="8410400" cy="614400"/>
          </a:xfrm>
          <a:prstGeom prst="rect">
            <a:avLst/>
          </a:prstGeom>
        </p:spPr>
        <p:txBody>
          <a:bodyPr spcFirstLastPara="1" wrap="square" lIns="91425" tIns="91425" rIns="91425" bIns="91425" anchor="t" anchorCtr="0">
            <a:noAutofit/>
          </a:bodyPr>
          <a:lstStyle>
            <a:lvl1pPr lvl="0" algn="ctr">
              <a:spcBef>
                <a:spcPts val="0"/>
              </a:spcBef>
              <a:spcAft>
                <a:spcPts val="0"/>
              </a:spcAft>
              <a:buSzPts val="1400"/>
              <a:buNone/>
              <a:defRPr sz="2133"/>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grpSp>
        <p:nvGrpSpPr>
          <p:cNvPr id="197" name="Google Shape;197;p11"/>
          <p:cNvGrpSpPr/>
          <p:nvPr/>
        </p:nvGrpSpPr>
        <p:grpSpPr>
          <a:xfrm flipH="1">
            <a:off x="10812534" y="383152"/>
            <a:ext cx="882959" cy="1942939"/>
            <a:chOff x="379822" y="287364"/>
            <a:chExt cx="662219" cy="1457204"/>
          </a:xfrm>
        </p:grpSpPr>
        <p:grpSp>
          <p:nvGrpSpPr>
            <p:cNvPr id="198" name="Google Shape;198;p11"/>
            <p:cNvGrpSpPr/>
            <p:nvPr/>
          </p:nvGrpSpPr>
          <p:grpSpPr>
            <a:xfrm>
              <a:off x="379822" y="1588377"/>
              <a:ext cx="170569" cy="156192"/>
              <a:chOff x="5117325" y="2664025"/>
              <a:chExt cx="110925" cy="101575"/>
            </a:xfrm>
          </p:grpSpPr>
          <p:sp>
            <p:nvSpPr>
              <p:cNvPr id="199" name="Google Shape;199;p11"/>
              <p:cNvSpPr/>
              <p:nvPr/>
            </p:nvSpPr>
            <p:spPr>
              <a:xfrm>
                <a:off x="5166625" y="2664025"/>
                <a:ext cx="9875" cy="38975"/>
              </a:xfrm>
              <a:custGeom>
                <a:avLst/>
                <a:gdLst/>
                <a:ahLst/>
                <a:cxnLst/>
                <a:rect l="l" t="t" r="r" b="b"/>
                <a:pathLst>
                  <a:path w="395" h="1559" extrusionOk="0">
                    <a:moveTo>
                      <a:pt x="20" y="1302"/>
                    </a:moveTo>
                    <a:cubicBezTo>
                      <a:pt x="0" y="947"/>
                      <a:pt x="0" y="592"/>
                      <a:pt x="20" y="237"/>
                    </a:cubicBezTo>
                    <a:cubicBezTo>
                      <a:pt x="39" y="1"/>
                      <a:pt x="394" y="1"/>
                      <a:pt x="394" y="237"/>
                    </a:cubicBezTo>
                    <a:cubicBezTo>
                      <a:pt x="375" y="592"/>
                      <a:pt x="375" y="947"/>
                      <a:pt x="375" y="1302"/>
                    </a:cubicBezTo>
                    <a:cubicBezTo>
                      <a:pt x="375" y="1558"/>
                      <a:pt x="20" y="1558"/>
                      <a:pt x="20" y="130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11"/>
              <p:cNvSpPr/>
              <p:nvPr/>
            </p:nvSpPr>
            <p:spPr>
              <a:xfrm>
                <a:off x="5188800" y="2710375"/>
                <a:ext cx="39450" cy="9875"/>
              </a:xfrm>
              <a:custGeom>
                <a:avLst/>
                <a:gdLst/>
                <a:ahLst/>
                <a:cxnLst/>
                <a:rect l="l" t="t" r="r" b="b"/>
                <a:pathLst>
                  <a:path w="1578" h="395" extrusionOk="0">
                    <a:moveTo>
                      <a:pt x="1400" y="375"/>
                    </a:moveTo>
                    <a:cubicBezTo>
                      <a:pt x="1006" y="375"/>
                      <a:pt x="631" y="355"/>
                      <a:pt x="237" y="355"/>
                    </a:cubicBezTo>
                    <a:cubicBezTo>
                      <a:pt x="0" y="355"/>
                      <a:pt x="0" y="0"/>
                      <a:pt x="237" y="0"/>
                    </a:cubicBezTo>
                    <a:cubicBezTo>
                      <a:pt x="631" y="0"/>
                      <a:pt x="1006" y="20"/>
                      <a:pt x="1400" y="20"/>
                    </a:cubicBezTo>
                    <a:cubicBezTo>
                      <a:pt x="1499" y="20"/>
                      <a:pt x="1577" y="99"/>
                      <a:pt x="1577" y="197"/>
                    </a:cubicBezTo>
                    <a:cubicBezTo>
                      <a:pt x="1577" y="296"/>
                      <a:pt x="1499" y="394"/>
                      <a:pt x="1400" y="37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11"/>
              <p:cNvSpPr/>
              <p:nvPr/>
            </p:nvSpPr>
            <p:spPr>
              <a:xfrm>
                <a:off x="5165125" y="2723675"/>
                <a:ext cx="11875" cy="41925"/>
              </a:xfrm>
              <a:custGeom>
                <a:avLst/>
                <a:gdLst/>
                <a:ahLst/>
                <a:cxnLst/>
                <a:rect l="l" t="t" r="r" b="b"/>
                <a:pathLst>
                  <a:path w="475" h="1677" extrusionOk="0">
                    <a:moveTo>
                      <a:pt x="99" y="1479"/>
                    </a:moveTo>
                    <a:cubicBezTo>
                      <a:pt x="99" y="1164"/>
                      <a:pt x="80" y="848"/>
                      <a:pt x="60" y="533"/>
                    </a:cubicBezTo>
                    <a:cubicBezTo>
                      <a:pt x="60" y="474"/>
                      <a:pt x="60" y="414"/>
                      <a:pt x="40" y="355"/>
                    </a:cubicBezTo>
                    <a:cubicBezTo>
                      <a:pt x="21" y="316"/>
                      <a:pt x="1" y="276"/>
                      <a:pt x="1" y="237"/>
                    </a:cubicBezTo>
                    <a:cubicBezTo>
                      <a:pt x="1" y="60"/>
                      <a:pt x="257" y="0"/>
                      <a:pt x="336" y="138"/>
                    </a:cubicBezTo>
                    <a:cubicBezTo>
                      <a:pt x="454" y="296"/>
                      <a:pt x="415" y="513"/>
                      <a:pt x="435" y="690"/>
                    </a:cubicBezTo>
                    <a:cubicBezTo>
                      <a:pt x="454" y="966"/>
                      <a:pt x="454" y="1223"/>
                      <a:pt x="474" y="1479"/>
                    </a:cubicBezTo>
                    <a:cubicBezTo>
                      <a:pt x="474" y="1578"/>
                      <a:pt x="375" y="1676"/>
                      <a:pt x="277" y="1676"/>
                    </a:cubicBezTo>
                    <a:cubicBezTo>
                      <a:pt x="178" y="1676"/>
                      <a:pt x="99" y="1578"/>
                      <a:pt x="99" y="14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11"/>
              <p:cNvSpPr/>
              <p:nvPr/>
            </p:nvSpPr>
            <p:spPr>
              <a:xfrm>
                <a:off x="5117325" y="2702475"/>
                <a:ext cx="30575" cy="13325"/>
              </a:xfrm>
              <a:custGeom>
                <a:avLst/>
                <a:gdLst/>
                <a:ahLst/>
                <a:cxnLst/>
                <a:rect l="l" t="t" r="r" b="b"/>
                <a:pathLst>
                  <a:path w="1223" h="533" extrusionOk="0">
                    <a:moveTo>
                      <a:pt x="20" y="356"/>
                    </a:moveTo>
                    <a:cubicBezTo>
                      <a:pt x="1" y="257"/>
                      <a:pt x="79" y="158"/>
                      <a:pt x="178" y="139"/>
                    </a:cubicBezTo>
                    <a:cubicBezTo>
                      <a:pt x="454" y="99"/>
                      <a:pt x="730" y="60"/>
                      <a:pt x="986" y="20"/>
                    </a:cubicBezTo>
                    <a:cubicBezTo>
                      <a:pt x="1085" y="1"/>
                      <a:pt x="1183" y="80"/>
                      <a:pt x="1203" y="178"/>
                    </a:cubicBezTo>
                    <a:cubicBezTo>
                      <a:pt x="1223" y="277"/>
                      <a:pt x="1144" y="375"/>
                      <a:pt x="1045" y="375"/>
                    </a:cubicBezTo>
                    <a:cubicBezTo>
                      <a:pt x="769" y="434"/>
                      <a:pt x="493" y="474"/>
                      <a:pt x="217" y="513"/>
                    </a:cubicBezTo>
                    <a:cubicBezTo>
                      <a:pt x="119" y="533"/>
                      <a:pt x="20" y="454"/>
                      <a:pt x="20" y="35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3" name="Google Shape;203;p11"/>
            <p:cNvGrpSpPr/>
            <p:nvPr/>
          </p:nvGrpSpPr>
          <p:grpSpPr>
            <a:xfrm>
              <a:off x="871472" y="287364"/>
              <a:ext cx="170569" cy="156192"/>
              <a:chOff x="5117325" y="2664025"/>
              <a:chExt cx="110925" cy="101575"/>
            </a:xfrm>
          </p:grpSpPr>
          <p:sp>
            <p:nvSpPr>
              <p:cNvPr id="204" name="Google Shape;204;p11"/>
              <p:cNvSpPr/>
              <p:nvPr/>
            </p:nvSpPr>
            <p:spPr>
              <a:xfrm>
                <a:off x="5166625" y="2664025"/>
                <a:ext cx="9875" cy="38975"/>
              </a:xfrm>
              <a:custGeom>
                <a:avLst/>
                <a:gdLst/>
                <a:ahLst/>
                <a:cxnLst/>
                <a:rect l="l" t="t" r="r" b="b"/>
                <a:pathLst>
                  <a:path w="395" h="1559" extrusionOk="0">
                    <a:moveTo>
                      <a:pt x="20" y="1302"/>
                    </a:moveTo>
                    <a:cubicBezTo>
                      <a:pt x="0" y="947"/>
                      <a:pt x="0" y="592"/>
                      <a:pt x="20" y="237"/>
                    </a:cubicBezTo>
                    <a:cubicBezTo>
                      <a:pt x="39" y="1"/>
                      <a:pt x="394" y="1"/>
                      <a:pt x="394" y="237"/>
                    </a:cubicBezTo>
                    <a:cubicBezTo>
                      <a:pt x="375" y="592"/>
                      <a:pt x="375" y="947"/>
                      <a:pt x="375" y="1302"/>
                    </a:cubicBezTo>
                    <a:cubicBezTo>
                      <a:pt x="375" y="1558"/>
                      <a:pt x="20" y="1558"/>
                      <a:pt x="20" y="130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11"/>
              <p:cNvSpPr/>
              <p:nvPr/>
            </p:nvSpPr>
            <p:spPr>
              <a:xfrm>
                <a:off x="5188800" y="2710375"/>
                <a:ext cx="39450" cy="9875"/>
              </a:xfrm>
              <a:custGeom>
                <a:avLst/>
                <a:gdLst/>
                <a:ahLst/>
                <a:cxnLst/>
                <a:rect l="l" t="t" r="r" b="b"/>
                <a:pathLst>
                  <a:path w="1578" h="395" extrusionOk="0">
                    <a:moveTo>
                      <a:pt x="1400" y="375"/>
                    </a:moveTo>
                    <a:cubicBezTo>
                      <a:pt x="1006" y="375"/>
                      <a:pt x="631" y="355"/>
                      <a:pt x="237" y="355"/>
                    </a:cubicBezTo>
                    <a:cubicBezTo>
                      <a:pt x="0" y="355"/>
                      <a:pt x="0" y="0"/>
                      <a:pt x="237" y="0"/>
                    </a:cubicBezTo>
                    <a:cubicBezTo>
                      <a:pt x="631" y="0"/>
                      <a:pt x="1006" y="20"/>
                      <a:pt x="1400" y="20"/>
                    </a:cubicBezTo>
                    <a:cubicBezTo>
                      <a:pt x="1499" y="20"/>
                      <a:pt x="1577" y="99"/>
                      <a:pt x="1577" y="197"/>
                    </a:cubicBezTo>
                    <a:cubicBezTo>
                      <a:pt x="1577" y="296"/>
                      <a:pt x="1499" y="394"/>
                      <a:pt x="1400" y="37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11"/>
              <p:cNvSpPr/>
              <p:nvPr/>
            </p:nvSpPr>
            <p:spPr>
              <a:xfrm>
                <a:off x="5165125" y="2723675"/>
                <a:ext cx="11875" cy="41925"/>
              </a:xfrm>
              <a:custGeom>
                <a:avLst/>
                <a:gdLst/>
                <a:ahLst/>
                <a:cxnLst/>
                <a:rect l="l" t="t" r="r" b="b"/>
                <a:pathLst>
                  <a:path w="475" h="1677" extrusionOk="0">
                    <a:moveTo>
                      <a:pt x="99" y="1479"/>
                    </a:moveTo>
                    <a:cubicBezTo>
                      <a:pt x="99" y="1164"/>
                      <a:pt x="80" y="848"/>
                      <a:pt x="60" y="533"/>
                    </a:cubicBezTo>
                    <a:cubicBezTo>
                      <a:pt x="60" y="474"/>
                      <a:pt x="60" y="414"/>
                      <a:pt x="40" y="355"/>
                    </a:cubicBezTo>
                    <a:cubicBezTo>
                      <a:pt x="21" y="316"/>
                      <a:pt x="1" y="276"/>
                      <a:pt x="1" y="237"/>
                    </a:cubicBezTo>
                    <a:cubicBezTo>
                      <a:pt x="1" y="60"/>
                      <a:pt x="257" y="0"/>
                      <a:pt x="336" y="138"/>
                    </a:cubicBezTo>
                    <a:cubicBezTo>
                      <a:pt x="454" y="296"/>
                      <a:pt x="415" y="513"/>
                      <a:pt x="435" y="690"/>
                    </a:cubicBezTo>
                    <a:cubicBezTo>
                      <a:pt x="454" y="966"/>
                      <a:pt x="454" y="1223"/>
                      <a:pt x="474" y="1479"/>
                    </a:cubicBezTo>
                    <a:cubicBezTo>
                      <a:pt x="474" y="1578"/>
                      <a:pt x="375" y="1676"/>
                      <a:pt x="277" y="1676"/>
                    </a:cubicBezTo>
                    <a:cubicBezTo>
                      <a:pt x="178" y="1676"/>
                      <a:pt x="99" y="1578"/>
                      <a:pt x="99" y="14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11"/>
              <p:cNvSpPr/>
              <p:nvPr/>
            </p:nvSpPr>
            <p:spPr>
              <a:xfrm>
                <a:off x="5117325" y="2702475"/>
                <a:ext cx="30575" cy="13325"/>
              </a:xfrm>
              <a:custGeom>
                <a:avLst/>
                <a:gdLst/>
                <a:ahLst/>
                <a:cxnLst/>
                <a:rect l="l" t="t" r="r" b="b"/>
                <a:pathLst>
                  <a:path w="1223" h="533" extrusionOk="0">
                    <a:moveTo>
                      <a:pt x="20" y="356"/>
                    </a:moveTo>
                    <a:cubicBezTo>
                      <a:pt x="1" y="257"/>
                      <a:pt x="79" y="158"/>
                      <a:pt x="178" y="139"/>
                    </a:cubicBezTo>
                    <a:cubicBezTo>
                      <a:pt x="454" y="99"/>
                      <a:pt x="730" y="60"/>
                      <a:pt x="986" y="20"/>
                    </a:cubicBezTo>
                    <a:cubicBezTo>
                      <a:pt x="1085" y="1"/>
                      <a:pt x="1183" y="80"/>
                      <a:pt x="1203" y="178"/>
                    </a:cubicBezTo>
                    <a:cubicBezTo>
                      <a:pt x="1223" y="277"/>
                      <a:pt x="1144" y="375"/>
                      <a:pt x="1045" y="375"/>
                    </a:cubicBezTo>
                    <a:cubicBezTo>
                      <a:pt x="769" y="434"/>
                      <a:pt x="493" y="474"/>
                      <a:pt x="217" y="513"/>
                    </a:cubicBezTo>
                    <a:cubicBezTo>
                      <a:pt x="119" y="533"/>
                      <a:pt x="20" y="454"/>
                      <a:pt x="20" y="35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8" name="Google Shape;208;p11"/>
            <p:cNvSpPr/>
            <p:nvPr/>
          </p:nvSpPr>
          <p:spPr>
            <a:xfrm>
              <a:off x="388175" y="743594"/>
              <a:ext cx="153885" cy="164495"/>
            </a:xfrm>
            <a:custGeom>
              <a:avLst/>
              <a:gdLst/>
              <a:ahLst/>
              <a:cxnLst/>
              <a:rect l="l" t="t" r="r" b="b"/>
              <a:pathLst>
                <a:path w="4003" h="4279" extrusionOk="0">
                  <a:moveTo>
                    <a:pt x="2800" y="4239"/>
                  </a:moveTo>
                  <a:cubicBezTo>
                    <a:pt x="2701" y="4180"/>
                    <a:pt x="2682" y="4061"/>
                    <a:pt x="2741" y="3983"/>
                  </a:cubicBezTo>
                  <a:cubicBezTo>
                    <a:pt x="2662" y="4022"/>
                    <a:pt x="2583" y="4002"/>
                    <a:pt x="2524" y="3983"/>
                  </a:cubicBezTo>
                  <a:cubicBezTo>
                    <a:pt x="2248" y="3923"/>
                    <a:pt x="2011" y="3785"/>
                    <a:pt x="1775" y="3647"/>
                  </a:cubicBezTo>
                  <a:cubicBezTo>
                    <a:pt x="1124" y="3214"/>
                    <a:pt x="513" y="2642"/>
                    <a:pt x="217" y="1913"/>
                  </a:cubicBezTo>
                  <a:cubicBezTo>
                    <a:pt x="0" y="1380"/>
                    <a:pt x="277" y="749"/>
                    <a:pt x="927" y="809"/>
                  </a:cubicBezTo>
                  <a:cubicBezTo>
                    <a:pt x="1361" y="868"/>
                    <a:pt x="1676" y="1242"/>
                    <a:pt x="1952" y="1558"/>
                  </a:cubicBezTo>
                  <a:cubicBezTo>
                    <a:pt x="2071" y="1065"/>
                    <a:pt x="2366" y="552"/>
                    <a:pt x="2859" y="335"/>
                  </a:cubicBezTo>
                  <a:cubicBezTo>
                    <a:pt x="3253" y="158"/>
                    <a:pt x="3667" y="473"/>
                    <a:pt x="3766" y="868"/>
                  </a:cubicBezTo>
                  <a:cubicBezTo>
                    <a:pt x="4003" y="1617"/>
                    <a:pt x="3746" y="2405"/>
                    <a:pt x="3490" y="3135"/>
                  </a:cubicBezTo>
                  <a:cubicBezTo>
                    <a:pt x="3372" y="3490"/>
                    <a:pt x="3214" y="3845"/>
                    <a:pt x="3056" y="4180"/>
                  </a:cubicBezTo>
                  <a:cubicBezTo>
                    <a:pt x="2997" y="4259"/>
                    <a:pt x="2879" y="4278"/>
                    <a:pt x="2800" y="4239"/>
                  </a:cubicBezTo>
                  <a:lnTo>
                    <a:pt x="2800" y="4239"/>
                  </a:lnTo>
                  <a:close/>
                  <a:moveTo>
                    <a:pt x="2839" y="3785"/>
                  </a:moveTo>
                  <a:cubicBezTo>
                    <a:pt x="3175" y="2997"/>
                    <a:pt x="3529" y="2169"/>
                    <a:pt x="3490" y="1301"/>
                  </a:cubicBezTo>
                  <a:cubicBezTo>
                    <a:pt x="3352" y="0"/>
                    <a:pt x="2406" y="966"/>
                    <a:pt x="2287" y="1696"/>
                  </a:cubicBezTo>
                  <a:cubicBezTo>
                    <a:pt x="2248" y="1893"/>
                    <a:pt x="2110" y="2129"/>
                    <a:pt x="1873" y="2011"/>
                  </a:cubicBezTo>
                  <a:cubicBezTo>
                    <a:pt x="1716" y="1893"/>
                    <a:pt x="1617" y="1715"/>
                    <a:pt x="1479" y="1577"/>
                  </a:cubicBezTo>
                  <a:cubicBezTo>
                    <a:pt x="1321" y="1400"/>
                    <a:pt x="1124" y="1223"/>
                    <a:pt x="888" y="1163"/>
                  </a:cubicBezTo>
                  <a:cubicBezTo>
                    <a:pt x="493" y="1124"/>
                    <a:pt x="454" y="1538"/>
                    <a:pt x="572" y="1814"/>
                  </a:cubicBezTo>
                  <a:cubicBezTo>
                    <a:pt x="809" y="2327"/>
                    <a:pt x="1243" y="2760"/>
                    <a:pt x="1676" y="3135"/>
                  </a:cubicBezTo>
                  <a:cubicBezTo>
                    <a:pt x="1972" y="3332"/>
                    <a:pt x="2287" y="3549"/>
                    <a:pt x="2642" y="3628"/>
                  </a:cubicBezTo>
                  <a:cubicBezTo>
                    <a:pt x="2721" y="3628"/>
                    <a:pt x="2820" y="3687"/>
                    <a:pt x="2839" y="37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9" name="Google Shape;209;p11"/>
          <p:cNvGrpSpPr/>
          <p:nvPr/>
        </p:nvGrpSpPr>
        <p:grpSpPr>
          <a:xfrm>
            <a:off x="506430" y="5083452"/>
            <a:ext cx="243021" cy="1055200"/>
            <a:chOff x="379822" y="3812589"/>
            <a:chExt cx="182266" cy="791400"/>
          </a:xfrm>
        </p:grpSpPr>
        <p:sp>
          <p:nvSpPr>
            <p:cNvPr id="210" name="Google Shape;210;p11"/>
            <p:cNvSpPr/>
            <p:nvPr/>
          </p:nvSpPr>
          <p:spPr>
            <a:xfrm rot="655445">
              <a:off x="394014" y="4426407"/>
              <a:ext cx="153882" cy="164492"/>
            </a:xfrm>
            <a:custGeom>
              <a:avLst/>
              <a:gdLst/>
              <a:ahLst/>
              <a:cxnLst/>
              <a:rect l="l" t="t" r="r" b="b"/>
              <a:pathLst>
                <a:path w="4003" h="4279" extrusionOk="0">
                  <a:moveTo>
                    <a:pt x="2800" y="4239"/>
                  </a:moveTo>
                  <a:cubicBezTo>
                    <a:pt x="2701" y="4180"/>
                    <a:pt x="2682" y="4061"/>
                    <a:pt x="2741" y="3983"/>
                  </a:cubicBezTo>
                  <a:cubicBezTo>
                    <a:pt x="2662" y="4022"/>
                    <a:pt x="2583" y="4002"/>
                    <a:pt x="2524" y="3983"/>
                  </a:cubicBezTo>
                  <a:cubicBezTo>
                    <a:pt x="2248" y="3923"/>
                    <a:pt x="2011" y="3785"/>
                    <a:pt x="1775" y="3647"/>
                  </a:cubicBezTo>
                  <a:cubicBezTo>
                    <a:pt x="1124" y="3214"/>
                    <a:pt x="513" y="2642"/>
                    <a:pt x="217" y="1913"/>
                  </a:cubicBezTo>
                  <a:cubicBezTo>
                    <a:pt x="0" y="1380"/>
                    <a:pt x="277" y="749"/>
                    <a:pt x="927" y="809"/>
                  </a:cubicBezTo>
                  <a:cubicBezTo>
                    <a:pt x="1361" y="868"/>
                    <a:pt x="1676" y="1242"/>
                    <a:pt x="1952" y="1558"/>
                  </a:cubicBezTo>
                  <a:cubicBezTo>
                    <a:pt x="2071" y="1065"/>
                    <a:pt x="2366" y="552"/>
                    <a:pt x="2859" y="335"/>
                  </a:cubicBezTo>
                  <a:cubicBezTo>
                    <a:pt x="3253" y="158"/>
                    <a:pt x="3667" y="473"/>
                    <a:pt x="3766" y="868"/>
                  </a:cubicBezTo>
                  <a:cubicBezTo>
                    <a:pt x="4003" y="1617"/>
                    <a:pt x="3746" y="2405"/>
                    <a:pt x="3490" y="3135"/>
                  </a:cubicBezTo>
                  <a:cubicBezTo>
                    <a:pt x="3372" y="3490"/>
                    <a:pt x="3214" y="3845"/>
                    <a:pt x="3056" y="4180"/>
                  </a:cubicBezTo>
                  <a:cubicBezTo>
                    <a:pt x="2997" y="4259"/>
                    <a:pt x="2879" y="4278"/>
                    <a:pt x="2800" y="4239"/>
                  </a:cubicBezTo>
                  <a:lnTo>
                    <a:pt x="2800" y="4239"/>
                  </a:lnTo>
                  <a:close/>
                  <a:moveTo>
                    <a:pt x="2839" y="3785"/>
                  </a:moveTo>
                  <a:cubicBezTo>
                    <a:pt x="3175" y="2997"/>
                    <a:pt x="3529" y="2169"/>
                    <a:pt x="3490" y="1301"/>
                  </a:cubicBezTo>
                  <a:cubicBezTo>
                    <a:pt x="3352" y="0"/>
                    <a:pt x="2406" y="966"/>
                    <a:pt x="2287" y="1696"/>
                  </a:cubicBezTo>
                  <a:cubicBezTo>
                    <a:pt x="2248" y="1893"/>
                    <a:pt x="2110" y="2129"/>
                    <a:pt x="1873" y="2011"/>
                  </a:cubicBezTo>
                  <a:cubicBezTo>
                    <a:pt x="1716" y="1893"/>
                    <a:pt x="1617" y="1715"/>
                    <a:pt x="1479" y="1577"/>
                  </a:cubicBezTo>
                  <a:cubicBezTo>
                    <a:pt x="1321" y="1400"/>
                    <a:pt x="1124" y="1223"/>
                    <a:pt x="888" y="1163"/>
                  </a:cubicBezTo>
                  <a:cubicBezTo>
                    <a:pt x="493" y="1124"/>
                    <a:pt x="454" y="1538"/>
                    <a:pt x="572" y="1814"/>
                  </a:cubicBezTo>
                  <a:cubicBezTo>
                    <a:pt x="809" y="2327"/>
                    <a:pt x="1243" y="2760"/>
                    <a:pt x="1676" y="3135"/>
                  </a:cubicBezTo>
                  <a:cubicBezTo>
                    <a:pt x="1972" y="3332"/>
                    <a:pt x="2287" y="3549"/>
                    <a:pt x="2642" y="3628"/>
                  </a:cubicBezTo>
                  <a:cubicBezTo>
                    <a:pt x="2721" y="3628"/>
                    <a:pt x="2820" y="3687"/>
                    <a:pt x="2839" y="37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11" name="Google Shape;211;p11"/>
            <p:cNvGrpSpPr/>
            <p:nvPr/>
          </p:nvGrpSpPr>
          <p:grpSpPr>
            <a:xfrm>
              <a:off x="385663" y="3812589"/>
              <a:ext cx="170569" cy="156192"/>
              <a:chOff x="5117325" y="2664025"/>
              <a:chExt cx="110925" cy="101575"/>
            </a:xfrm>
          </p:grpSpPr>
          <p:sp>
            <p:nvSpPr>
              <p:cNvPr id="212" name="Google Shape;212;p11"/>
              <p:cNvSpPr/>
              <p:nvPr/>
            </p:nvSpPr>
            <p:spPr>
              <a:xfrm>
                <a:off x="5166625" y="2664025"/>
                <a:ext cx="9875" cy="38975"/>
              </a:xfrm>
              <a:custGeom>
                <a:avLst/>
                <a:gdLst/>
                <a:ahLst/>
                <a:cxnLst/>
                <a:rect l="l" t="t" r="r" b="b"/>
                <a:pathLst>
                  <a:path w="395" h="1559" extrusionOk="0">
                    <a:moveTo>
                      <a:pt x="20" y="1302"/>
                    </a:moveTo>
                    <a:cubicBezTo>
                      <a:pt x="0" y="947"/>
                      <a:pt x="0" y="592"/>
                      <a:pt x="20" y="237"/>
                    </a:cubicBezTo>
                    <a:cubicBezTo>
                      <a:pt x="39" y="1"/>
                      <a:pt x="394" y="1"/>
                      <a:pt x="394" y="237"/>
                    </a:cubicBezTo>
                    <a:cubicBezTo>
                      <a:pt x="375" y="592"/>
                      <a:pt x="375" y="947"/>
                      <a:pt x="375" y="1302"/>
                    </a:cubicBezTo>
                    <a:cubicBezTo>
                      <a:pt x="375" y="1558"/>
                      <a:pt x="20" y="1558"/>
                      <a:pt x="20" y="130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11"/>
              <p:cNvSpPr/>
              <p:nvPr/>
            </p:nvSpPr>
            <p:spPr>
              <a:xfrm>
                <a:off x="5188800" y="2710375"/>
                <a:ext cx="39450" cy="9875"/>
              </a:xfrm>
              <a:custGeom>
                <a:avLst/>
                <a:gdLst/>
                <a:ahLst/>
                <a:cxnLst/>
                <a:rect l="l" t="t" r="r" b="b"/>
                <a:pathLst>
                  <a:path w="1578" h="395" extrusionOk="0">
                    <a:moveTo>
                      <a:pt x="1400" y="375"/>
                    </a:moveTo>
                    <a:cubicBezTo>
                      <a:pt x="1006" y="375"/>
                      <a:pt x="631" y="355"/>
                      <a:pt x="237" y="355"/>
                    </a:cubicBezTo>
                    <a:cubicBezTo>
                      <a:pt x="0" y="355"/>
                      <a:pt x="0" y="0"/>
                      <a:pt x="237" y="0"/>
                    </a:cubicBezTo>
                    <a:cubicBezTo>
                      <a:pt x="631" y="0"/>
                      <a:pt x="1006" y="20"/>
                      <a:pt x="1400" y="20"/>
                    </a:cubicBezTo>
                    <a:cubicBezTo>
                      <a:pt x="1499" y="20"/>
                      <a:pt x="1577" y="99"/>
                      <a:pt x="1577" y="197"/>
                    </a:cubicBezTo>
                    <a:cubicBezTo>
                      <a:pt x="1577" y="296"/>
                      <a:pt x="1499" y="394"/>
                      <a:pt x="1400" y="37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11"/>
              <p:cNvSpPr/>
              <p:nvPr/>
            </p:nvSpPr>
            <p:spPr>
              <a:xfrm>
                <a:off x="5165125" y="2723675"/>
                <a:ext cx="11875" cy="41925"/>
              </a:xfrm>
              <a:custGeom>
                <a:avLst/>
                <a:gdLst/>
                <a:ahLst/>
                <a:cxnLst/>
                <a:rect l="l" t="t" r="r" b="b"/>
                <a:pathLst>
                  <a:path w="475" h="1677" extrusionOk="0">
                    <a:moveTo>
                      <a:pt x="99" y="1479"/>
                    </a:moveTo>
                    <a:cubicBezTo>
                      <a:pt x="99" y="1164"/>
                      <a:pt x="80" y="848"/>
                      <a:pt x="60" y="533"/>
                    </a:cubicBezTo>
                    <a:cubicBezTo>
                      <a:pt x="60" y="474"/>
                      <a:pt x="60" y="414"/>
                      <a:pt x="40" y="355"/>
                    </a:cubicBezTo>
                    <a:cubicBezTo>
                      <a:pt x="21" y="316"/>
                      <a:pt x="1" y="276"/>
                      <a:pt x="1" y="237"/>
                    </a:cubicBezTo>
                    <a:cubicBezTo>
                      <a:pt x="1" y="60"/>
                      <a:pt x="257" y="0"/>
                      <a:pt x="336" y="138"/>
                    </a:cubicBezTo>
                    <a:cubicBezTo>
                      <a:pt x="454" y="296"/>
                      <a:pt x="415" y="513"/>
                      <a:pt x="435" y="690"/>
                    </a:cubicBezTo>
                    <a:cubicBezTo>
                      <a:pt x="454" y="966"/>
                      <a:pt x="454" y="1223"/>
                      <a:pt x="474" y="1479"/>
                    </a:cubicBezTo>
                    <a:cubicBezTo>
                      <a:pt x="474" y="1578"/>
                      <a:pt x="375" y="1676"/>
                      <a:pt x="277" y="1676"/>
                    </a:cubicBezTo>
                    <a:cubicBezTo>
                      <a:pt x="178" y="1676"/>
                      <a:pt x="99" y="1578"/>
                      <a:pt x="99" y="14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11"/>
              <p:cNvSpPr/>
              <p:nvPr/>
            </p:nvSpPr>
            <p:spPr>
              <a:xfrm>
                <a:off x="5117325" y="2702475"/>
                <a:ext cx="30575" cy="13325"/>
              </a:xfrm>
              <a:custGeom>
                <a:avLst/>
                <a:gdLst/>
                <a:ahLst/>
                <a:cxnLst/>
                <a:rect l="l" t="t" r="r" b="b"/>
                <a:pathLst>
                  <a:path w="1223" h="533" extrusionOk="0">
                    <a:moveTo>
                      <a:pt x="20" y="356"/>
                    </a:moveTo>
                    <a:cubicBezTo>
                      <a:pt x="1" y="257"/>
                      <a:pt x="79" y="158"/>
                      <a:pt x="178" y="139"/>
                    </a:cubicBezTo>
                    <a:cubicBezTo>
                      <a:pt x="454" y="99"/>
                      <a:pt x="730" y="60"/>
                      <a:pt x="986" y="20"/>
                    </a:cubicBezTo>
                    <a:cubicBezTo>
                      <a:pt x="1085" y="1"/>
                      <a:pt x="1183" y="80"/>
                      <a:pt x="1203" y="178"/>
                    </a:cubicBezTo>
                    <a:cubicBezTo>
                      <a:pt x="1223" y="277"/>
                      <a:pt x="1144" y="375"/>
                      <a:pt x="1045" y="375"/>
                    </a:cubicBezTo>
                    <a:cubicBezTo>
                      <a:pt x="769" y="434"/>
                      <a:pt x="493" y="474"/>
                      <a:pt x="217" y="513"/>
                    </a:cubicBezTo>
                    <a:cubicBezTo>
                      <a:pt x="119" y="533"/>
                      <a:pt x="20" y="454"/>
                      <a:pt x="20" y="35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11927728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6"/>
        <p:cNvGrpSpPr/>
        <p:nvPr/>
      </p:nvGrpSpPr>
      <p:grpSpPr>
        <a:xfrm>
          <a:off x="0" y="0"/>
          <a:ext cx="0" cy="0"/>
          <a:chOff x="0" y="0"/>
          <a:chExt cx="0" cy="0"/>
        </a:xfrm>
      </p:grpSpPr>
    </p:spTree>
    <p:extLst>
      <p:ext uri="{BB962C8B-B14F-4D97-AF65-F5344CB8AC3E}">
        <p14:creationId xmlns:p14="http://schemas.microsoft.com/office/powerpoint/2010/main" val="19377921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217"/>
        <p:cNvGrpSpPr/>
        <p:nvPr/>
      </p:nvGrpSpPr>
      <p:grpSpPr>
        <a:xfrm>
          <a:off x="0" y="0"/>
          <a:ext cx="0" cy="0"/>
          <a:chOff x="0" y="0"/>
          <a:chExt cx="0" cy="0"/>
        </a:xfrm>
      </p:grpSpPr>
      <p:sp>
        <p:nvSpPr>
          <p:cNvPr id="218" name="Google Shape;218;p13"/>
          <p:cNvSpPr/>
          <p:nvPr/>
        </p:nvSpPr>
        <p:spPr>
          <a:xfrm>
            <a:off x="191200" y="196400"/>
            <a:ext cx="11809600" cy="6465200"/>
          </a:xfrm>
          <a:prstGeom prst="roundRect">
            <a:avLst>
              <a:gd name="adj" fmla="val 3817"/>
            </a:avLst>
          </a:prstGeom>
          <a:solidFill>
            <a:schemeClr val="dk2"/>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9" name="Google Shape;219;p13"/>
          <p:cNvSpPr txBox="1">
            <a:spLocks noGrp="1"/>
          </p:cNvSpPr>
          <p:nvPr>
            <p:ph type="title"/>
          </p:nvPr>
        </p:nvSpPr>
        <p:spPr>
          <a:xfrm>
            <a:off x="963167" y="719333"/>
            <a:ext cx="10265600" cy="763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800"/>
              <a:buNone/>
              <a:defRPr sz="3733">
                <a:solidFill>
                  <a:schemeClr val="dk1"/>
                </a:solidFill>
              </a:defRPr>
            </a:lvl1pPr>
            <a:lvl2pPr lvl="1" rtl="0">
              <a:spcBef>
                <a:spcPts val="0"/>
              </a:spcBef>
              <a:spcAft>
                <a:spcPts val="0"/>
              </a:spcAft>
              <a:buClr>
                <a:schemeClr val="dk1"/>
              </a:buClr>
              <a:buSzPts val="2800"/>
              <a:buNone/>
              <a:defRPr sz="3733">
                <a:solidFill>
                  <a:schemeClr val="dk1"/>
                </a:solidFill>
              </a:defRPr>
            </a:lvl2pPr>
            <a:lvl3pPr lvl="2" rtl="0">
              <a:spcBef>
                <a:spcPts val="0"/>
              </a:spcBef>
              <a:spcAft>
                <a:spcPts val="0"/>
              </a:spcAft>
              <a:buClr>
                <a:schemeClr val="dk1"/>
              </a:buClr>
              <a:buSzPts val="2800"/>
              <a:buNone/>
              <a:defRPr sz="3733">
                <a:solidFill>
                  <a:schemeClr val="dk1"/>
                </a:solidFill>
              </a:defRPr>
            </a:lvl3pPr>
            <a:lvl4pPr lvl="3" rtl="0">
              <a:spcBef>
                <a:spcPts val="0"/>
              </a:spcBef>
              <a:spcAft>
                <a:spcPts val="0"/>
              </a:spcAft>
              <a:buClr>
                <a:schemeClr val="dk1"/>
              </a:buClr>
              <a:buSzPts val="2800"/>
              <a:buNone/>
              <a:defRPr sz="3733">
                <a:solidFill>
                  <a:schemeClr val="dk1"/>
                </a:solidFill>
              </a:defRPr>
            </a:lvl4pPr>
            <a:lvl5pPr lvl="4" rtl="0">
              <a:spcBef>
                <a:spcPts val="0"/>
              </a:spcBef>
              <a:spcAft>
                <a:spcPts val="0"/>
              </a:spcAft>
              <a:buClr>
                <a:schemeClr val="dk1"/>
              </a:buClr>
              <a:buSzPts val="2800"/>
              <a:buNone/>
              <a:defRPr sz="3733">
                <a:solidFill>
                  <a:schemeClr val="dk1"/>
                </a:solidFill>
              </a:defRPr>
            </a:lvl5pPr>
            <a:lvl6pPr lvl="5" rtl="0">
              <a:spcBef>
                <a:spcPts val="0"/>
              </a:spcBef>
              <a:spcAft>
                <a:spcPts val="0"/>
              </a:spcAft>
              <a:buClr>
                <a:schemeClr val="dk1"/>
              </a:buClr>
              <a:buSzPts val="2800"/>
              <a:buNone/>
              <a:defRPr sz="3733">
                <a:solidFill>
                  <a:schemeClr val="dk1"/>
                </a:solidFill>
              </a:defRPr>
            </a:lvl6pPr>
            <a:lvl7pPr lvl="6" rtl="0">
              <a:spcBef>
                <a:spcPts val="0"/>
              </a:spcBef>
              <a:spcAft>
                <a:spcPts val="0"/>
              </a:spcAft>
              <a:buClr>
                <a:schemeClr val="dk1"/>
              </a:buClr>
              <a:buSzPts val="2800"/>
              <a:buNone/>
              <a:defRPr sz="3733">
                <a:solidFill>
                  <a:schemeClr val="dk1"/>
                </a:solidFill>
              </a:defRPr>
            </a:lvl7pPr>
            <a:lvl8pPr lvl="7" rtl="0">
              <a:spcBef>
                <a:spcPts val="0"/>
              </a:spcBef>
              <a:spcAft>
                <a:spcPts val="0"/>
              </a:spcAft>
              <a:buClr>
                <a:schemeClr val="dk1"/>
              </a:buClr>
              <a:buSzPts val="2800"/>
              <a:buNone/>
              <a:defRPr sz="3733">
                <a:solidFill>
                  <a:schemeClr val="dk1"/>
                </a:solidFill>
              </a:defRPr>
            </a:lvl8pPr>
            <a:lvl9pPr lvl="8" rtl="0">
              <a:spcBef>
                <a:spcPts val="0"/>
              </a:spcBef>
              <a:spcAft>
                <a:spcPts val="0"/>
              </a:spcAft>
              <a:buClr>
                <a:schemeClr val="dk1"/>
              </a:buClr>
              <a:buSzPts val="2800"/>
              <a:buNone/>
              <a:defRPr sz="3733">
                <a:solidFill>
                  <a:schemeClr val="dk1"/>
                </a:solidFill>
              </a:defRPr>
            </a:lvl9pPr>
          </a:lstStyle>
          <a:p>
            <a:endParaRPr/>
          </a:p>
        </p:txBody>
      </p:sp>
      <p:sp>
        <p:nvSpPr>
          <p:cNvPr id="220" name="Google Shape;220;p13"/>
          <p:cNvSpPr txBox="1">
            <a:spLocks noGrp="1"/>
          </p:cNvSpPr>
          <p:nvPr>
            <p:ph type="subTitle" idx="1"/>
          </p:nvPr>
        </p:nvSpPr>
        <p:spPr>
          <a:xfrm>
            <a:off x="2969559" y="2740197"/>
            <a:ext cx="2701600" cy="7636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21" name="Google Shape;221;p13"/>
          <p:cNvSpPr txBox="1">
            <a:spLocks noGrp="1"/>
          </p:cNvSpPr>
          <p:nvPr>
            <p:ph type="title" idx="2" hasCustomPrompt="1"/>
          </p:nvPr>
        </p:nvSpPr>
        <p:spPr>
          <a:xfrm>
            <a:off x="1759867" y="2409549"/>
            <a:ext cx="1092000" cy="905600"/>
          </a:xfrm>
          <a:prstGeom prst="rect">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2400"/>
              <a:buNone/>
              <a:defRPr sz="53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r>
              <a:t>xx%</a:t>
            </a:r>
          </a:p>
        </p:txBody>
      </p:sp>
      <p:sp>
        <p:nvSpPr>
          <p:cNvPr id="222" name="Google Shape;222;p13"/>
          <p:cNvSpPr txBox="1">
            <a:spLocks noGrp="1"/>
          </p:cNvSpPr>
          <p:nvPr>
            <p:ph type="subTitle" idx="3"/>
          </p:nvPr>
        </p:nvSpPr>
        <p:spPr>
          <a:xfrm>
            <a:off x="7730525" y="2740197"/>
            <a:ext cx="27016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23" name="Google Shape;223;p13"/>
          <p:cNvSpPr txBox="1">
            <a:spLocks noGrp="1"/>
          </p:cNvSpPr>
          <p:nvPr>
            <p:ph type="title" idx="4" hasCustomPrompt="1"/>
          </p:nvPr>
        </p:nvSpPr>
        <p:spPr>
          <a:xfrm>
            <a:off x="6520900" y="2409549"/>
            <a:ext cx="1092000" cy="905600"/>
          </a:xfrm>
          <a:prstGeom prst="rect">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2400"/>
              <a:buNone/>
              <a:defRPr sz="53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r>
              <a:t>xx%</a:t>
            </a:r>
          </a:p>
        </p:txBody>
      </p:sp>
      <p:sp>
        <p:nvSpPr>
          <p:cNvPr id="224" name="Google Shape;224;p13"/>
          <p:cNvSpPr txBox="1">
            <a:spLocks noGrp="1"/>
          </p:cNvSpPr>
          <p:nvPr>
            <p:ph type="subTitle" idx="5"/>
          </p:nvPr>
        </p:nvSpPr>
        <p:spPr>
          <a:xfrm>
            <a:off x="2969559" y="4663871"/>
            <a:ext cx="27016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25" name="Google Shape;225;p13"/>
          <p:cNvSpPr txBox="1">
            <a:spLocks noGrp="1"/>
          </p:cNvSpPr>
          <p:nvPr>
            <p:ph type="title" idx="6" hasCustomPrompt="1"/>
          </p:nvPr>
        </p:nvSpPr>
        <p:spPr>
          <a:xfrm>
            <a:off x="1759867" y="4333384"/>
            <a:ext cx="1092000" cy="905600"/>
          </a:xfrm>
          <a:prstGeom prst="rect">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2400"/>
              <a:buNone/>
              <a:defRPr sz="53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r>
              <a:t>xx%</a:t>
            </a:r>
          </a:p>
        </p:txBody>
      </p:sp>
      <p:sp>
        <p:nvSpPr>
          <p:cNvPr id="226" name="Google Shape;226;p13"/>
          <p:cNvSpPr txBox="1">
            <a:spLocks noGrp="1"/>
          </p:cNvSpPr>
          <p:nvPr>
            <p:ph type="subTitle" idx="7"/>
          </p:nvPr>
        </p:nvSpPr>
        <p:spPr>
          <a:xfrm>
            <a:off x="7730525" y="4663867"/>
            <a:ext cx="27016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27" name="Google Shape;227;p13"/>
          <p:cNvSpPr txBox="1">
            <a:spLocks noGrp="1"/>
          </p:cNvSpPr>
          <p:nvPr>
            <p:ph type="title" idx="8" hasCustomPrompt="1"/>
          </p:nvPr>
        </p:nvSpPr>
        <p:spPr>
          <a:xfrm>
            <a:off x="6520900" y="4333388"/>
            <a:ext cx="1092000" cy="905600"/>
          </a:xfrm>
          <a:prstGeom prst="rect">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2400"/>
              <a:buNone/>
              <a:defRPr sz="53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r>
              <a:t>xx%</a:t>
            </a:r>
          </a:p>
        </p:txBody>
      </p:sp>
      <p:sp>
        <p:nvSpPr>
          <p:cNvPr id="228" name="Google Shape;228;p13"/>
          <p:cNvSpPr txBox="1">
            <a:spLocks noGrp="1"/>
          </p:cNvSpPr>
          <p:nvPr>
            <p:ph type="subTitle" idx="9"/>
          </p:nvPr>
        </p:nvSpPr>
        <p:spPr>
          <a:xfrm>
            <a:off x="2969559" y="2273333"/>
            <a:ext cx="2701600" cy="618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933">
                <a:latin typeface="Fredoka One"/>
                <a:ea typeface="Fredoka One"/>
                <a:cs typeface="Fredoka One"/>
                <a:sym typeface="Fredoka One"/>
              </a:defRPr>
            </a:lvl1pPr>
            <a:lvl2pPr lvl="1" algn="ctr" rtl="0">
              <a:spcBef>
                <a:spcPts val="0"/>
              </a:spcBef>
              <a:spcAft>
                <a:spcPts val="0"/>
              </a:spcAft>
              <a:buSzPts val="1400"/>
              <a:buNone/>
              <a:defRPr b="1"/>
            </a:lvl2pPr>
            <a:lvl3pPr lvl="2" algn="ctr" rtl="0">
              <a:spcBef>
                <a:spcPts val="0"/>
              </a:spcBef>
              <a:spcAft>
                <a:spcPts val="0"/>
              </a:spcAft>
              <a:buSzPts val="1400"/>
              <a:buNone/>
              <a:defRPr b="1"/>
            </a:lvl3pPr>
            <a:lvl4pPr lvl="3" algn="ctr" rtl="0">
              <a:spcBef>
                <a:spcPts val="0"/>
              </a:spcBef>
              <a:spcAft>
                <a:spcPts val="0"/>
              </a:spcAft>
              <a:buSzPts val="1400"/>
              <a:buNone/>
              <a:defRPr b="1"/>
            </a:lvl4pPr>
            <a:lvl5pPr lvl="4" algn="ctr" rtl="0">
              <a:spcBef>
                <a:spcPts val="0"/>
              </a:spcBef>
              <a:spcAft>
                <a:spcPts val="0"/>
              </a:spcAft>
              <a:buSzPts val="1400"/>
              <a:buNone/>
              <a:defRPr b="1"/>
            </a:lvl5pPr>
            <a:lvl6pPr lvl="5" algn="ctr" rtl="0">
              <a:spcBef>
                <a:spcPts val="0"/>
              </a:spcBef>
              <a:spcAft>
                <a:spcPts val="0"/>
              </a:spcAft>
              <a:buSzPts val="1400"/>
              <a:buNone/>
              <a:defRPr b="1"/>
            </a:lvl6pPr>
            <a:lvl7pPr lvl="6" algn="ctr" rtl="0">
              <a:spcBef>
                <a:spcPts val="0"/>
              </a:spcBef>
              <a:spcAft>
                <a:spcPts val="0"/>
              </a:spcAft>
              <a:buSzPts val="1400"/>
              <a:buNone/>
              <a:defRPr b="1"/>
            </a:lvl7pPr>
            <a:lvl8pPr lvl="7" algn="ctr" rtl="0">
              <a:spcBef>
                <a:spcPts val="0"/>
              </a:spcBef>
              <a:spcAft>
                <a:spcPts val="0"/>
              </a:spcAft>
              <a:buSzPts val="1400"/>
              <a:buNone/>
              <a:defRPr b="1"/>
            </a:lvl8pPr>
            <a:lvl9pPr lvl="8" algn="ctr" rtl="0">
              <a:spcBef>
                <a:spcPts val="0"/>
              </a:spcBef>
              <a:spcAft>
                <a:spcPts val="0"/>
              </a:spcAft>
              <a:buSzPts val="1400"/>
              <a:buNone/>
              <a:defRPr b="1"/>
            </a:lvl9pPr>
          </a:lstStyle>
          <a:p>
            <a:endParaRPr/>
          </a:p>
        </p:txBody>
      </p:sp>
      <p:sp>
        <p:nvSpPr>
          <p:cNvPr id="229" name="Google Shape;229;p13"/>
          <p:cNvSpPr txBox="1">
            <a:spLocks noGrp="1"/>
          </p:cNvSpPr>
          <p:nvPr>
            <p:ph type="subTitle" idx="13"/>
          </p:nvPr>
        </p:nvSpPr>
        <p:spPr>
          <a:xfrm>
            <a:off x="7730525" y="2273333"/>
            <a:ext cx="2701600" cy="618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933">
                <a:latin typeface="Fredoka One"/>
                <a:ea typeface="Fredoka One"/>
                <a:cs typeface="Fredoka One"/>
                <a:sym typeface="Fredoka One"/>
              </a:defRPr>
            </a:lvl1pPr>
            <a:lvl2pPr lvl="1" algn="ctr" rtl="0">
              <a:spcBef>
                <a:spcPts val="0"/>
              </a:spcBef>
              <a:spcAft>
                <a:spcPts val="0"/>
              </a:spcAft>
              <a:buSzPts val="1400"/>
              <a:buNone/>
              <a:defRPr b="1"/>
            </a:lvl2pPr>
            <a:lvl3pPr lvl="2" algn="ctr" rtl="0">
              <a:spcBef>
                <a:spcPts val="0"/>
              </a:spcBef>
              <a:spcAft>
                <a:spcPts val="0"/>
              </a:spcAft>
              <a:buSzPts val="1400"/>
              <a:buNone/>
              <a:defRPr b="1"/>
            </a:lvl3pPr>
            <a:lvl4pPr lvl="3" algn="ctr" rtl="0">
              <a:spcBef>
                <a:spcPts val="0"/>
              </a:spcBef>
              <a:spcAft>
                <a:spcPts val="0"/>
              </a:spcAft>
              <a:buSzPts val="1400"/>
              <a:buNone/>
              <a:defRPr b="1"/>
            </a:lvl4pPr>
            <a:lvl5pPr lvl="4" algn="ctr" rtl="0">
              <a:spcBef>
                <a:spcPts val="0"/>
              </a:spcBef>
              <a:spcAft>
                <a:spcPts val="0"/>
              </a:spcAft>
              <a:buSzPts val="1400"/>
              <a:buNone/>
              <a:defRPr b="1"/>
            </a:lvl5pPr>
            <a:lvl6pPr lvl="5" algn="ctr" rtl="0">
              <a:spcBef>
                <a:spcPts val="0"/>
              </a:spcBef>
              <a:spcAft>
                <a:spcPts val="0"/>
              </a:spcAft>
              <a:buSzPts val="1400"/>
              <a:buNone/>
              <a:defRPr b="1"/>
            </a:lvl6pPr>
            <a:lvl7pPr lvl="6" algn="ctr" rtl="0">
              <a:spcBef>
                <a:spcPts val="0"/>
              </a:spcBef>
              <a:spcAft>
                <a:spcPts val="0"/>
              </a:spcAft>
              <a:buSzPts val="1400"/>
              <a:buNone/>
              <a:defRPr b="1"/>
            </a:lvl7pPr>
            <a:lvl8pPr lvl="7" algn="ctr" rtl="0">
              <a:spcBef>
                <a:spcPts val="0"/>
              </a:spcBef>
              <a:spcAft>
                <a:spcPts val="0"/>
              </a:spcAft>
              <a:buSzPts val="1400"/>
              <a:buNone/>
              <a:defRPr b="1"/>
            </a:lvl8pPr>
            <a:lvl9pPr lvl="8" algn="ctr" rtl="0">
              <a:spcBef>
                <a:spcPts val="0"/>
              </a:spcBef>
              <a:spcAft>
                <a:spcPts val="0"/>
              </a:spcAft>
              <a:buSzPts val="1400"/>
              <a:buNone/>
              <a:defRPr b="1"/>
            </a:lvl9pPr>
          </a:lstStyle>
          <a:p>
            <a:endParaRPr/>
          </a:p>
        </p:txBody>
      </p:sp>
      <p:sp>
        <p:nvSpPr>
          <p:cNvPr id="230" name="Google Shape;230;p13"/>
          <p:cNvSpPr txBox="1">
            <a:spLocks noGrp="1"/>
          </p:cNvSpPr>
          <p:nvPr>
            <p:ph type="subTitle" idx="14"/>
          </p:nvPr>
        </p:nvSpPr>
        <p:spPr>
          <a:xfrm>
            <a:off x="2969559" y="4197007"/>
            <a:ext cx="2701600" cy="618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933">
                <a:latin typeface="Fredoka One"/>
                <a:ea typeface="Fredoka One"/>
                <a:cs typeface="Fredoka One"/>
                <a:sym typeface="Fredoka One"/>
              </a:defRPr>
            </a:lvl1pPr>
            <a:lvl2pPr lvl="1" algn="ctr" rtl="0">
              <a:spcBef>
                <a:spcPts val="0"/>
              </a:spcBef>
              <a:spcAft>
                <a:spcPts val="0"/>
              </a:spcAft>
              <a:buSzPts val="1400"/>
              <a:buNone/>
              <a:defRPr b="1"/>
            </a:lvl2pPr>
            <a:lvl3pPr lvl="2" algn="ctr" rtl="0">
              <a:spcBef>
                <a:spcPts val="0"/>
              </a:spcBef>
              <a:spcAft>
                <a:spcPts val="0"/>
              </a:spcAft>
              <a:buSzPts val="1400"/>
              <a:buNone/>
              <a:defRPr b="1"/>
            </a:lvl3pPr>
            <a:lvl4pPr lvl="3" algn="ctr" rtl="0">
              <a:spcBef>
                <a:spcPts val="0"/>
              </a:spcBef>
              <a:spcAft>
                <a:spcPts val="0"/>
              </a:spcAft>
              <a:buSzPts val="1400"/>
              <a:buNone/>
              <a:defRPr b="1"/>
            </a:lvl4pPr>
            <a:lvl5pPr lvl="4" algn="ctr" rtl="0">
              <a:spcBef>
                <a:spcPts val="0"/>
              </a:spcBef>
              <a:spcAft>
                <a:spcPts val="0"/>
              </a:spcAft>
              <a:buSzPts val="1400"/>
              <a:buNone/>
              <a:defRPr b="1"/>
            </a:lvl5pPr>
            <a:lvl6pPr lvl="5" algn="ctr" rtl="0">
              <a:spcBef>
                <a:spcPts val="0"/>
              </a:spcBef>
              <a:spcAft>
                <a:spcPts val="0"/>
              </a:spcAft>
              <a:buSzPts val="1400"/>
              <a:buNone/>
              <a:defRPr b="1"/>
            </a:lvl6pPr>
            <a:lvl7pPr lvl="6" algn="ctr" rtl="0">
              <a:spcBef>
                <a:spcPts val="0"/>
              </a:spcBef>
              <a:spcAft>
                <a:spcPts val="0"/>
              </a:spcAft>
              <a:buSzPts val="1400"/>
              <a:buNone/>
              <a:defRPr b="1"/>
            </a:lvl7pPr>
            <a:lvl8pPr lvl="7" algn="ctr" rtl="0">
              <a:spcBef>
                <a:spcPts val="0"/>
              </a:spcBef>
              <a:spcAft>
                <a:spcPts val="0"/>
              </a:spcAft>
              <a:buSzPts val="1400"/>
              <a:buNone/>
              <a:defRPr b="1"/>
            </a:lvl8pPr>
            <a:lvl9pPr lvl="8" algn="ctr" rtl="0">
              <a:spcBef>
                <a:spcPts val="0"/>
              </a:spcBef>
              <a:spcAft>
                <a:spcPts val="0"/>
              </a:spcAft>
              <a:buSzPts val="1400"/>
              <a:buNone/>
              <a:defRPr b="1"/>
            </a:lvl9pPr>
          </a:lstStyle>
          <a:p>
            <a:endParaRPr/>
          </a:p>
        </p:txBody>
      </p:sp>
      <p:sp>
        <p:nvSpPr>
          <p:cNvPr id="231" name="Google Shape;231;p13"/>
          <p:cNvSpPr txBox="1">
            <a:spLocks noGrp="1"/>
          </p:cNvSpPr>
          <p:nvPr>
            <p:ph type="subTitle" idx="15"/>
          </p:nvPr>
        </p:nvSpPr>
        <p:spPr>
          <a:xfrm>
            <a:off x="7730525" y="4197003"/>
            <a:ext cx="2701600" cy="618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933">
                <a:latin typeface="Fredoka One"/>
                <a:ea typeface="Fredoka One"/>
                <a:cs typeface="Fredoka One"/>
                <a:sym typeface="Fredoka One"/>
              </a:defRPr>
            </a:lvl1pPr>
            <a:lvl2pPr lvl="1" algn="ctr" rtl="0">
              <a:spcBef>
                <a:spcPts val="0"/>
              </a:spcBef>
              <a:spcAft>
                <a:spcPts val="0"/>
              </a:spcAft>
              <a:buSzPts val="1400"/>
              <a:buNone/>
              <a:defRPr b="1"/>
            </a:lvl2pPr>
            <a:lvl3pPr lvl="2" algn="ctr" rtl="0">
              <a:spcBef>
                <a:spcPts val="0"/>
              </a:spcBef>
              <a:spcAft>
                <a:spcPts val="0"/>
              </a:spcAft>
              <a:buSzPts val="1400"/>
              <a:buNone/>
              <a:defRPr b="1"/>
            </a:lvl3pPr>
            <a:lvl4pPr lvl="3" algn="ctr" rtl="0">
              <a:spcBef>
                <a:spcPts val="0"/>
              </a:spcBef>
              <a:spcAft>
                <a:spcPts val="0"/>
              </a:spcAft>
              <a:buSzPts val="1400"/>
              <a:buNone/>
              <a:defRPr b="1"/>
            </a:lvl4pPr>
            <a:lvl5pPr lvl="4" algn="ctr" rtl="0">
              <a:spcBef>
                <a:spcPts val="0"/>
              </a:spcBef>
              <a:spcAft>
                <a:spcPts val="0"/>
              </a:spcAft>
              <a:buSzPts val="1400"/>
              <a:buNone/>
              <a:defRPr b="1"/>
            </a:lvl5pPr>
            <a:lvl6pPr lvl="5" algn="ctr" rtl="0">
              <a:spcBef>
                <a:spcPts val="0"/>
              </a:spcBef>
              <a:spcAft>
                <a:spcPts val="0"/>
              </a:spcAft>
              <a:buSzPts val="1400"/>
              <a:buNone/>
              <a:defRPr b="1"/>
            </a:lvl6pPr>
            <a:lvl7pPr lvl="6" algn="ctr" rtl="0">
              <a:spcBef>
                <a:spcPts val="0"/>
              </a:spcBef>
              <a:spcAft>
                <a:spcPts val="0"/>
              </a:spcAft>
              <a:buSzPts val="1400"/>
              <a:buNone/>
              <a:defRPr b="1"/>
            </a:lvl7pPr>
            <a:lvl8pPr lvl="7" algn="ctr" rtl="0">
              <a:spcBef>
                <a:spcPts val="0"/>
              </a:spcBef>
              <a:spcAft>
                <a:spcPts val="0"/>
              </a:spcAft>
              <a:buSzPts val="1400"/>
              <a:buNone/>
              <a:defRPr b="1"/>
            </a:lvl8pPr>
            <a:lvl9pPr lvl="8" algn="ctr" rtl="0">
              <a:spcBef>
                <a:spcPts val="0"/>
              </a:spcBef>
              <a:spcAft>
                <a:spcPts val="0"/>
              </a:spcAft>
              <a:buSzPts val="1400"/>
              <a:buNone/>
              <a:defRPr b="1"/>
            </a:lvl9pPr>
          </a:lstStyle>
          <a:p>
            <a:endParaRPr/>
          </a:p>
        </p:txBody>
      </p:sp>
      <p:grpSp>
        <p:nvGrpSpPr>
          <p:cNvPr id="232" name="Google Shape;232;p13"/>
          <p:cNvGrpSpPr/>
          <p:nvPr/>
        </p:nvGrpSpPr>
        <p:grpSpPr>
          <a:xfrm>
            <a:off x="556364" y="615185"/>
            <a:ext cx="227425" cy="208256"/>
            <a:chOff x="5117325" y="2664025"/>
            <a:chExt cx="110925" cy="101575"/>
          </a:xfrm>
        </p:grpSpPr>
        <p:sp>
          <p:nvSpPr>
            <p:cNvPr id="233" name="Google Shape;233;p13"/>
            <p:cNvSpPr/>
            <p:nvPr/>
          </p:nvSpPr>
          <p:spPr>
            <a:xfrm>
              <a:off x="5166625" y="2664025"/>
              <a:ext cx="9875" cy="38975"/>
            </a:xfrm>
            <a:custGeom>
              <a:avLst/>
              <a:gdLst/>
              <a:ahLst/>
              <a:cxnLst/>
              <a:rect l="l" t="t" r="r" b="b"/>
              <a:pathLst>
                <a:path w="395" h="1559" extrusionOk="0">
                  <a:moveTo>
                    <a:pt x="20" y="1302"/>
                  </a:moveTo>
                  <a:cubicBezTo>
                    <a:pt x="0" y="947"/>
                    <a:pt x="0" y="592"/>
                    <a:pt x="20" y="237"/>
                  </a:cubicBezTo>
                  <a:cubicBezTo>
                    <a:pt x="39" y="1"/>
                    <a:pt x="394" y="1"/>
                    <a:pt x="394" y="237"/>
                  </a:cubicBezTo>
                  <a:cubicBezTo>
                    <a:pt x="375" y="592"/>
                    <a:pt x="375" y="947"/>
                    <a:pt x="375" y="1302"/>
                  </a:cubicBezTo>
                  <a:cubicBezTo>
                    <a:pt x="375" y="1558"/>
                    <a:pt x="20" y="1558"/>
                    <a:pt x="20" y="130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13"/>
            <p:cNvSpPr/>
            <p:nvPr/>
          </p:nvSpPr>
          <p:spPr>
            <a:xfrm>
              <a:off x="5188800" y="2710375"/>
              <a:ext cx="39450" cy="9875"/>
            </a:xfrm>
            <a:custGeom>
              <a:avLst/>
              <a:gdLst/>
              <a:ahLst/>
              <a:cxnLst/>
              <a:rect l="l" t="t" r="r" b="b"/>
              <a:pathLst>
                <a:path w="1578" h="395" extrusionOk="0">
                  <a:moveTo>
                    <a:pt x="1400" y="375"/>
                  </a:moveTo>
                  <a:cubicBezTo>
                    <a:pt x="1006" y="375"/>
                    <a:pt x="631" y="355"/>
                    <a:pt x="237" y="355"/>
                  </a:cubicBezTo>
                  <a:cubicBezTo>
                    <a:pt x="0" y="355"/>
                    <a:pt x="0" y="0"/>
                    <a:pt x="237" y="0"/>
                  </a:cubicBezTo>
                  <a:cubicBezTo>
                    <a:pt x="631" y="0"/>
                    <a:pt x="1006" y="20"/>
                    <a:pt x="1400" y="20"/>
                  </a:cubicBezTo>
                  <a:cubicBezTo>
                    <a:pt x="1499" y="20"/>
                    <a:pt x="1577" y="99"/>
                    <a:pt x="1577" y="197"/>
                  </a:cubicBezTo>
                  <a:cubicBezTo>
                    <a:pt x="1577" y="296"/>
                    <a:pt x="1499" y="394"/>
                    <a:pt x="1400" y="37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13"/>
            <p:cNvSpPr/>
            <p:nvPr/>
          </p:nvSpPr>
          <p:spPr>
            <a:xfrm>
              <a:off x="5165125" y="2723675"/>
              <a:ext cx="11875" cy="41925"/>
            </a:xfrm>
            <a:custGeom>
              <a:avLst/>
              <a:gdLst/>
              <a:ahLst/>
              <a:cxnLst/>
              <a:rect l="l" t="t" r="r" b="b"/>
              <a:pathLst>
                <a:path w="475" h="1677" extrusionOk="0">
                  <a:moveTo>
                    <a:pt x="99" y="1479"/>
                  </a:moveTo>
                  <a:cubicBezTo>
                    <a:pt x="99" y="1164"/>
                    <a:pt x="80" y="848"/>
                    <a:pt x="60" y="533"/>
                  </a:cubicBezTo>
                  <a:cubicBezTo>
                    <a:pt x="60" y="474"/>
                    <a:pt x="60" y="414"/>
                    <a:pt x="40" y="355"/>
                  </a:cubicBezTo>
                  <a:cubicBezTo>
                    <a:pt x="21" y="316"/>
                    <a:pt x="1" y="276"/>
                    <a:pt x="1" y="237"/>
                  </a:cubicBezTo>
                  <a:cubicBezTo>
                    <a:pt x="1" y="60"/>
                    <a:pt x="257" y="0"/>
                    <a:pt x="336" y="138"/>
                  </a:cubicBezTo>
                  <a:cubicBezTo>
                    <a:pt x="454" y="296"/>
                    <a:pt x="415" y="513"/>
                    <a:pt x="435" y="690"/>
                  </a:cubicBezTo>
                  <a:cubicBezTo>
                    <a:pt x="454" y="966"/>
                    <a:pt x="454" y="1223"/>
                    <a:pt x="474" y="1479"/>
                  </a:cubicBezTo>
                  <a:cubicBezTo>
                    <a:pt x="474" y="1578"/>
                    <a:pt x="375" y="1676"/>
                    <a:pt x="277" y="1676"/>
                  </a:cubicBezTo>
                  <a:cubicBezTo>
                    <a:pt x="178" y="1676"/>
                    <a:pt x="99" y="1578"/>
                    <a:pt x="99" y="14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13"/>
            <p:cNvSpPr/>
            <p:nvPr/>
          </p:nvSpPr>
          <p:spPr>
            <a:xfrm>
              <a:off x="5117325" y="2702475"/>
              <a:ext cx="30575" cy="13325"/>
            </a:xfrm>
            <a:custGeom>
              <a:avLst/>
              <a:gdLst/>
              <a:ahLst/>
              <a:cxnLst/>
              <a:rect l="l" t="t" r="r" b="b"/>
              <a:pathLst>
                <a:path w="1223" h="533" extrusionOk="0">
                  <a:moveTo>
                    <a:pt x="20" y="356"/>
                  </a:moveTo>
                  <a:cubicBezTo>
                    <a:pt x="1" y="257"/>
                    <a:pt x="79" y="158"/>
                    <a:pt x="178" y="139"/>
                  </a:cubicBezTo>
                  <a:cubicBezTo>
                    <a:pt x="454" y="99"/>
                    <a:pt x="730" y="60"/>
                    <a:pt x="986" y="20"/>
                  </a:cubicBezTo>
                  <a:cubicBezTo>
                    <a:pt x="1085" y="1"/>
                    <a:pt x="1183" y="80"/>
                    <a:pt x="1203" y="178"/>
                  </a:cubicBezTo>
                  <a:cubicBezTo>
                    <a:pt x="1223" y="277"/>
                    <a:pt x="1144" y="375"/>
                    <a:pt x="1045" y="375"/>
                  </a:cubicBezTo>
                  <a:cubicBezTo>
                    <a:pt x="769" y="434"/>
                    <a:pt x="493" y="474"/>
                    <a:pt x="217" y="513"/>
                  </a:cubicBezTo>
                  <a:cubicBezTo>
                    <a:pt x="119" y="533"/>
                    <a:pt x="20" y="454"/>
                    <a:pt x="20" y="35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7" name="Google Shape;237;p13"/>
          <p:cNvGrpSpPr/>
          <p:nvPr/>
        </p:nvGrpSpPr>
        <p:grpSpPr>
          <a:xfrm>
            <a:off x="11306526" y="593975"/>
            <a:ext cx="235524" cy="250696"/>
            <a:chOff x="2186225" y="235150"/>
            <a:chExt cx="114875" cy="122275"/>
          </a:xfrm>
        </p:grpSpPr>
        <p:sp>
          <p:nvSpPr>
            <p:cNvPr id="238" name="Google Shape;238;p13"/>
            <p:cNvSpPr/>
            <p:nvPr/>
          </p:nvSpPr>
          <p:spPr>
            <a:xfrm>
              <a:off x="2230575" y="235150"/>
              <a:ext cx="14325" cy="47850"/>
            </a:xfrm>
            <a:custGeom>
              <a:avLst/>
              <a:gdLst/>
              <a:ahLst/>
              <a:cxnLst/>
              <a:rect l="l" t="t" r="r" b="b"/>
              <a:pathLst>
                <a:path w="573" h="1914" extrusionOk="0">
                  <a:moveTo>
                    <a:pt x="40" y="1676"/>
                  </a:moveTo>
                  <a:cubicBezTo>
                    <a:pt x="1" y="1400"/>
                    <a:pt x="1" y="1144"/>
                    <a:pt x="1" y="888"/>
                  </a:cubicBezTo>
                  <a:cubicBezTo>
                    <a:pt x="21" y="651"/>
                    <a:pt x="21" y="395"/>
                    <a:pt x="159" y="198"/>
                  </a:cubicBezTo>
                  <a:cubicBezTo>
                    <a:pt x="297" y="1"/>
                    <a:pt x="573" y="218"/>
                    <a:pt x="435" y="415"/>
                  </a:cubicBezTo>
                  <a:cubicBezTo>
                    <a:pt x="316" y="809"/>
                    <a:pt x="375" y="1223"/>
                    <a:pt x="395" y="1617"/>
                  </a:cubicBezTo>
                  <a:cubicBezTo>
                    <a:pt x="415" y="1854"/>
                    <a:pt x="80" y="1913"/>
                    <a:pt x="40" y="167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13"/>
            <p:cNvSpPr/>
            <p:nvPr/>
          </p:nvSpPr>
          <p:spPr>
            <a:xfrm>
              <a:off x="2260650" y="292825"/>
              <a:ext cx="40450" cy="9375"/>
            </a:xfrm>
            <a:custGeom>
              <a:avLst/>
              <a:gdLst/>
              <a:ahLst/>
              <a:cxnLst/>
              <a:rect l="l" t="t" r="r" b="b"/>
              <a:pathLst>
                <a:path w="1618" h="375" extrusionOk="0">
                  <a:moveTo>
                    <a:pt x="0" y="198"/>
                  </a:moveTo>
                  <a:cubicBezTo>
                    <a:pt x="0" y="99"/>
                    <a:pt x="79" y="20"/>
                    <a:pt x="178" y="20"/>
                  </a:cubicBezTo>
                  <a:cubicBezTo>
                    <a:pt x="612" y="20"/>
                    <a:pt x="1026" y="20"/>
                    <a:pt x="1440" y="0"/>
                  </a:cubicBezTo>
                  <a:cubicBezTo>
                    <a:pt x="1538" y="0"/>
                    <a:pt x="1617" y="99"/>
                    <a:pt x="1617" y="198"/>
                  </a:cubicBezTo>
                  <a:cubicBezTo>
                    <a:pt x="1617" y="276"/>
                    <a:pt x="1538" y="375"/>
                    <a:pt x="1440" y="375"/>
                  </a:cubicBezTo>
                  <a:cubicBezTo>
                    <a:pt x="1026" y="375"/>
                    <a:pt x="612" y="375"/>
                    <a:pt x="178" y="375"/>
                  </a:cubicBezTo>
                  <a:cubicBezTo>
                    <a:pt x="79" y="375"/>
                    <a:pt x="0" y="296"/>
                    <a:pt x="0" y="19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13"/>
            <p:cNvSpPr/>
            <p:nvPr/>
          </p:nvSpPr>
          <p:spPr>
            <a:xfrm>
              <a:off x="2228125" y="316475"/>
              <a:ext cx="11350" cy="40950"/>
            </a:xfrm>
            <a:custGeom>
              <a:avLst/>
              <a:gdLst/>
              <a:ahLst/>
              <a:cxnLst/>
              <a:rect l="l" t="t" r="r" b="b"/>
              <a:pathLst>
                <a:path w="454" h="1638" extrusionOk="0">
                  <a:moveTo>
                    <a:pt x="0" y="1460"/>
                  </a:moveTo>
                  <a:cubicBezTo>
                    <a:pt x="0" y="1203"/>
                    <a:pt x="0" y="967"/>
                    <a:pt x="20" y="710"/>
                  </a:cubicBezTo>
                  <a:cubicBezTo>
                    <a:pt x="20" y="592"/>
                    <a:pt x="20" y="474"/>
                    <a:pt x="40" y="356"/>
                  </a:cubicBezTo>
                  <a:cubicBezTo>
                    <a:pt x="40" y="277"/>
                    <a:pt x="40" y="178"/>
                    <a:pt x="99" y="119"/>
                  </a:cubicBezTo>
                  <a:cubicBezTo>
                    <a:pt x="217" y="1"/>
                    <a:pt x="454" y="99"/>
                    <a:pt x="414" y="277"/>
                  </a:cubicBezTo>
                  <a:cubicBezTo>
                    <a:pt x="355" y="671"/>
                    <a:pt x="375" y="1065"/>
                    <a:pt x="375" y="1460"/>
                  </a:cubicBezTo>
                  <a:cubicBezTo>
                    <a:pt x="375" y="1558"/>
                    <a:pt x="276" y="1637"/>
                    <a:pt x="178" y="1637"/>
                  </a:cubicBezTo>
                  <a:cubicBezTo>
                    <a:pt x="79" y="1637"/>
                    <a:pt x="0" y="1558"/>
                    <a:pt x="0" y="146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 name="Google Shape;241;p13"/>
            <p:cNvSpPr/>
            <p:nvPr/>
          </p:nvSpPr>
          <p:spPr>
            <a:xfrm>
              <a:off x="2186225" y="294300"/>
              <a:ext cx="30575" cy="10375"/>
            </a:xfrm>
            <a:custGeom>
              <a:avLst/>
              <a:gdLst/>
              <a:ahLst/>
              <a:cxnLst/>
              <a:rect l="l" t="t" r="r" b="b"/>
              <a:pathLst>
                <a:path w="1223" h="415" extrusionOk="0">
                  <a:moveTo>
                    <a:pt x="139" y="375"/>
                  </a:moveTo>
                  <a:cubicBezTo>
                    <a:pt x="1" y="277"/>
                    <a:pt x="60" y="60"/>
                    <a:pt x="217" y="40"/>
                  </a:cubicBezTo>
                  <a:cubicBezTo>
                    <a:pt x="474" y="20"/>
                    <a:pt x="730" y="1"/>
                    <a:pt x="986" y="1"/>
                  </a:cubicBezTo>
                  <a:cubicBezTo>
                    <a:pt x="1223" y="20"/>
                    <a:pt x="1223" y="375"/>
                    <a:pt x="986" y="375"/>
                  </a:cubicBezTo>
                  <a:cubicBezTo>
                    <a:pt x="769" y="375"/>
                    <a:pt x="572" y="375"/>
                    <a:pt x="375" y="395"/>
                  </a:cubicBezTo>
                  <a:cubicBezTo>
                    <a:pt x="296" y="395"/>
                    <a:pt x="198" y="415"/>
                    <a:pt x="139" y="37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2" name="Google Shape;242;p13"/>
          <p:cNvGrpSpPr/>
          <p:nvPr/>
        </p:nvGrpSpPr>
        <p:grpSpPr>
          <a:xfrm>
            <a:off x="492808" y="5771606"/>
            <a:ext cx="457205" cy="659581"/>
            <a:chOff x="369606" y="4328704"/>
            <a:chExt cx="342904" cy="494686"/>
          </a:xfrm>
        </p:grpSpPr>
        <p:grpSp>
          <p:nvGrpSpPr>
            <p:cNvPr id="243" name="Google Shape;243;p13"/>
            <p:cNvGrpSpPr/>
            <p:nvPr/>
          </p:nvGrpSpPr>
          <p:grpSpPr>
            <a:xfrm>
              <a:off x="579845" y="4677846"/>
              <a:ext cx="132665" cy="145543"/>
              <a:chOff x="5197175" y="335700"/>
              <a:chExt cx="86275" cy="94650"/>
            </a:xfrm>
          </p:grpSpPr>
          <p:sp>
            <p:nvSpPr>
              <p:cNvPr id="244" name="Google Shape;244;p13"/>
              <p:cNvSpPr/>
              <p:nvPr/>
            </p:nvSpPr>
            <p:spPr>
              <a:xfrm>
                <a:off x="5235125" y="335700"/>
                <a:ext cx="15300" cy="41425"/>
              </a:xfrm>
              <a:custGeom>
                <a:avLst/>
                <a:gdLst/>
                <a:ahLst/>
                <a:cxnLst/>
                <a:rect l="l" t="t" r="r" b="b"/>
                <a:pathLst>
                  <a:path w="612" h="1657" extrusionOk="0">
                    <a:moveTo>
                      <a:pt x="20" y="1440"/>
                    </a:moveTo>
                    <a:cubicBezTo>
                      <a:pt x="0" y="1223"/>
                      <a:pt x="0" y="986"/>
                      <a:pt x="20" y="750"/>
                    </a:cubicBezTo>
                    <a:cubicBezTo>
                      <a:pt x="40" y="572"/>
                      <a:pt x="20" y="375"/>
                      <a:pt x="138" y="217"/>
                    </a:cubicBezTo>
                    <a:cubicBezTo>
                      <a:pt x="296" y="1"/>
                      <a:pt x="612" y="257"/>
                      <a:pt x="414" y="454"/>
                    </a:cubicBezTo>
                    <a:cubicBezTo>
                      <a:pt x="355" y="750"/>
                      <a:pt x="375" y="1045"/>
                      <a:pt x="395" y="1361"/>
                    </a:cubicBezTo>
                    <a:cubicBezTo>
                      <a:pt x="395" y="1420"/>
                      <a:pt x="395" y="1479"/>
                      <a:pt x="355" y="1538"/>
                    </a:cubicBezTo>
                    <a:cubicBezTo>
                      <a:pt x="257" y="1657"/>
                      <a:pt x="40" y="1597"/>
                      <a:pt x="20" y="144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 name="Google Shape;245;p13"/>
              <p:cNvSpPr/>
              <p:nvPr/>
            </p:nvSpPr>
            <p:spPr>
              <a:xfrm>
                <a:off x="5254825" y="381550"/>
                <a:ext cx="28625" cy="9375"/>
              </a:xfrm>
              <a:custGeom>
                <a:avLst/>
                <a:gdLst/>
                <a:ahLst/>
                <a:cxnLst/>
                <a:rect l="l" t="t" r="r" b="b"/>
                <a:pathLst>
                  <a:path w="1145" h="375" extrusionOk="0">
                    <a:moveTo>
                      <a:pt x="198" y="375"/>
                    </a:moveTo>
                    <a:cubicBezTo>
                      <a:pt x="100" y="375"/>
                      <a:pt x="1" y="296"/>
                      <a:pt x="1" y="197"/>
                    </a:cubicBezTo>
                    <a:cubicBezTo>
                      <a:pt x="1" y="99"/>
                      <a:pt x="100" y="0"/>
                      <a:pt x="198" y="0"/>
                    </a:cubicBezTo>
                    <a:lnTo>
                      <a:pt x="908" y="0"/>
                    </a:lnTo>
                    <a:cubicBezTo>
                      <a:pt x="1144" y="20"/>
                      <a:pt x="1144" y="375"/>
                      <a:pt x="908" y="37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 name="Google Shape;246;p13"/>
              <p:cNvSpPr/>
              <p:nvPr/>
            </p:nvSpPr>
            <p:spPr>
              <a:xfrm>
                <a:off x="5230200" y="400750"/>
                <a:ext cx="15800" cy="29600"/>
              </a:xfrm>
              <a:custGeom>
                <a:avLst/>
                <a:gdLst/>
                <a:ahLst/>
                <a:cxnLst/>
                <a:rect l="l" t="t" r="r" b="b"/>
                <a:pathLst>
                  <a:path w="632" h="1184" extrusionOk="0">
                    <a:moveTo>
                      <a:pt x="158" y="1026"/>
                    </a:moveTo>
                    <a:cubicBezTo>
                      <a:pt x="158" y="770"/>
                      <a:pt x="0" y="21"/>
                      <a:pt x="375" y="1"/>
                    </a:cubicBezTo>
                    <a:cubicBezTo>
                      <a:pt x="533" y="1"/>
                      <a:pt x="631" y="218"/>
                      <a:pt x="513" y="316"/>
                    </a:cubicBezTo>
                    <a:cubicBezTo>
                      <a:pt x="473" y="474"/>
                      <a:pt x="493" y="652"/>
                      <a:pt x="513" y="809"/>
                    </a:cubicBezTo>
                    <a:cubicBezTo>
                      <a:pt x="513" y="947"/>
                      <a:pt x="552" y="1144"/>
                      <a:pt x="355" y="1184"/>
                    </a:cubicBezTo>
                    <a:cubicBezTo>
                      <a:pt x="257" y="1184"/>
                      <a:pt x="158" y="1125"/>
                      <a:pt x="158" y="102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13"/>
              <p:cNvSpPr/>
              <p:nvPr/>
            </p:nvSpPr>
            <p:spPr>
              <a:xfrm>
                <a:off x="5197175" y="384500"/>
                <a:ext cx="27625" cy="12350"/>
              </a:xfrm>
              <a:custGeom>
                <a:avLst/>
                <a:gdLst/>
                <a:ahLst/>
                <a:cxnLst/>
                <a:rect l="l" t="t" r="r" b="b"/>
                <a:pathLst>
                  <a:path w="1105" h="494" extrusionOk="0">
                    <a:moveTo>
                      <a:pt x="20" y="335"/>
                    </a:moveTo>
                    <a:cubicBezTo>
                      <a:pt x="0" y="237"/>
                      <a:pt x="79" y="138"/>
                      <a:pt x="178" y="119"/>
                    </a:cubicBezTo>
                    <a:cubicBezTo>
                      <a:pt x="414" y="99"/>
                      <a:pt x="651" y="79"/>
                      <a:pt x="888" y="20"/>
                    </a:cubicBezTo>
                    <a:cubicBezTo>
                      <a:pt x="986" y="0"/>
                      <a:pt x="1065" y="99"/>
                      <a:pt x="1085" y="178"/>
                    </a:cubicBezTo>
                    <a:cubicBezTo>
                      <a:pt x="1104" y="276"/>
                      <a:pt x="1026" y="375"/>
                      <a:pt x="927" y="395"/>
                    </a:cubicBezTo>
                    <a:cubicBezTo>
                      <a:pt x="690" y="434"/>
                      <a:pt x="454" y="454"/>
                      <a:pt x="237" y="493"/>
                    </a:cubicBezTo>
                    <a:cubicBezTo>
                      <a:pt x="138" y="493"/>
                      <a:pt x="40" y="434"/>
                      <a:pt x="20" y="33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8" name="Google Shape;248;p13"/>
            <p:cNvSpPr/>
            <p:nvPr/>
          </p:nvSpPr>
          <p:spPr>
            <a:xfrm>
              <a:off x="369606" y="4328704"/>
              <a:ext cx="153885" cy="164495"/>
            </a:xfrm>
            <a:custGeom>
              <a:avLst/>
              <a:gdLst/>
              <a:ahLst/>
              <a:cxnLst/>
              <a:rect l="l" t="t" r="r" b="b"/>
              <a:pathLst>
                <a:path w="4003" h="4279" extrusionOk="0">
                  <a:moveTo>
                    <a:pt x="2800" y="4239"/>
                  </a:moveTo>
                  <a:cubicBezTo>
                    <a:pt x="2701" y="4180"/>
                    <a:pt x="2682" y="4061"/>
                    <a:pt x="2741" y="3983"/>
                  </a:cubicBezTo>
                  <a:cubicBezTo>
                    <a:pt x="2662" y="4022"/>
                    <a:pt x="2583" y="4002"/>
                    <a:pt x="2524" y="3983"/>
                  </a:cubicBezTo>
                  <a:cubicBezTo>
                    <a:pt x="2248" y="3923"/>
                    <a:pt x="2011" y="3785"/>
                    <a:pt x="1775" y="3647"/>
                  </a:cubicBezTo>
                  <a:cubicBezTo>
                    <a:pt x="1124" y="3214"/>
                    <a:pt x="513" y="2642"/>
                    <a:pt x="217" y="1913"/>
                  </a:cubicBezTo>
                  <a:cubicBezTo>
                    <a:pt x="0" y="1380"/>
                    <a:pt x="277" y="749"/>
                    <a:pt x="927" y="809"/>
                  </a:cubicBezTo>
                  <a:cubicBezTo>
                    <a:pt x="1361" y="868"/>
                    <a:pt x="1676" y="1242"/>
                    <a:pt x="1952" y="1558"/>
                  </a:cubicBezTo>
                  <a:cubicBezTo>
                    <a:pt x="2071" y="1065"/>
                    <a:pt x="2366" y="552"/>
                    <a:pt x="2859" y="335"/>
                  </a:cubicBezTo>
                  <a:cubicBezTo>
                    <a:pt x="3253" y="158"/>
                    <a:pt x="3667" y="473"/>
                    <a:pt x="3766" y="868"/>
                  </a:cubicBezTo>
                  <a:cubicBezTo>
                    <a:pt x="4003" y="1617"/>
                    <a:pt x="3746" y="2405"/>
                    <a:pt x="3490" y="3135"/>
                  </a:cubicBezTo>
                  <a:cubicBezTo>
                    <a:pt x="3372" y="3490"/>
                    <a:pt x="3214" y="3845"/>
                    <a:pt x="3056" y="4180"/>
                  </a:cubicBezTo>
                  <a:cubicBezTo>
                    <a:pt x="2997" y="4259"/>
                    <a:pt x="2879" y="4278"/>
                    <a:pt x="2800" y="4239"/>
                  </a:cubicBezTo>
                  <a:lnTo>
                    <a:pt x="2800" y="4239"/>
                  </a:lnTo>
                  <a:close/>
                  <a:moveTo>
                    <a:pt x="2839" y="3785"/>
                  </a:moveTo>
                  <a:cubicBezTo>
                    <a:pt x="3175" y="2997"/>
                    <a:pt x="3529" y="2169"/>
                    <a:pt x="3490" y="1301"/>
                  </a:cubicBezTo>
                  <a:cubicBezTo>
                    <a:pt x="3352" y="0"/>
                    <a:pt x="2406" y="966"/>
                    <a:pt x="2287" y="1696"/>
                  </a:cubicBezTo>
                  <a:cubicBezTo>
                    <a:pt x="2248" y="1893"/>
                    <a:pt x="2110" y="2129"/>
                    <a:pt x="1873" y="2011"/>
                  </a:cubicBezTo>
                  <a:cubicBezTo>
                    <a:pt x="1716" y="1893"/>
                    <a:pt x="1617" y="1715"/>
                    <a:pt x="1479" y="1577"/>
                  </a:cubicBezTo>
                  <a:cubicBezTo>
                    <a:pt x="1321" y="1400"/>
                    <a:pt x="1124" y="1223"/>
                    <a:pt x="888" y="1163"/>
                  </a:cubicBezTo>
                  <a:cubicBezTo>
                    <a:pt x="493" y="1124"/>
                    <a:pt x="454" y="1538"/>
                    <a:pt x="572" y="1814"/>
                  </a:cubicBezTo>
                  <a:cubicBezTo>
                    <a:pt x="809" y="2327"/>
                    <a:pt x="1243" y="2760"/>
                    <a:pt x="1676" y="3135"/>
                  </a:cubicBezTo>
                  <a:cubicBezTo>
                    <a:pt x="1972" y="3332"/>
                    <a:pt x="2287" y="3549"/>
                    <a:pt x="2642" y="3628"/>
                  </a:cubicBezTo>
                  <a:cubicBezTo>
                    <a:pt x="2721" y="3628"/>
                    <a:pt x="2820" y="3687"/>
                    <a:pt x="2839" y="37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9" name="Google Shape;249;p13"/>
          <p:cNvGrpSpPr/>
          <p:nvPr/>
        </p:nvGrpSpPr>
        <p:grpSpPr>
          <a:xfrm>
            <a:off x="11205979" y="5839055"/>
            <a:ext cx="436651" cy="599220"/>
            <a:chOff x="8404484" y="4379291"/>
            <a:chExt cx="327488" cy="449415"/>
          </a:xfrm>
        </p:grpSpPr>
        <p:grpSp>
          <p:nvGrpSpPr>
            <p:cNvPr id="250" name="Google Shape;250;p13"/>
            <p:cNvGrpSpPr/>
            <p:nvPr/>
          </p:nvGrpSpPr>
          <p:grpSpPr>
            <a:xfrm>
              <a:off x="8404484" y="4672514"/>
              <a:ext cx="170569" cy="156192"/>
              <a:chOff x="5117325" y="2664025"/>
              <a:chExt cx="110925" cy="101575"/>
            </a:xfrm>
          </p:grpSpPr>
          <p:sp>
            <p:nvSpPr>
              <p:cNvPr id="251" name="Google Shape;251;p13"/>
              <p:cNvSpPr/>
              <p:nvPr/>
            </p:nvSpPr>
            <p:spPr>
              <a:xfrm>
                <a:off x="5166625" y="2664025"/>
                <a:ext cx="9875" cy="38975"/>
              </a:xfrm>
              <a:custGeom>
                <a:avLst/>
                <a:gdLst/>
                <a:ahLst/>
                <a:cxnLst/>
                <a:rect l="l" t="t" r="r" b="b"/>
                <a:pathLst>
                  <a:path w="395" h="1559" extrusionOk="0">
                    <a:moveTo>
                      <a:pt x="20" y="1302"/>
                    </a:moveTo>
                    <a:cubicBezTo>
                      <a:pt x="0" y="947"/>
                      <a:pt x="0" y="592"/>
                      <a:pt x="20" y="237"/>
                    </a:cubicBezTo>
                    <a:cubicBezTo>
                      <a:pt x="39" y="1"/>
                      <a:pt x="394" y="1"/>
                      <a:pt x="394" y="237"/>
                    </a:cubicBezTo>
                    <a:cubicBezTo>
                      <a:pt x="375" y="592"/>
                      <a:pt x="375" y="947"/>
                      <a:pt x="375" y="1302"/>
                    </a:cubicBezTo>
                    <a:cubicBezTo>
                      <a:pt x="375" y="1558"/>
                      <a:pt x="20" y="1558"/>
                      <a:pt x="20" y="130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13"/>
              <p:cNvSpPr/>
              <p:nvPr/>
            </p:nvSpPr>
            <p:spPr>
              <a:xfrm>
                <a:off x="5188800" y="2710375"/>
                <a:ext cx="39450" cy="9875"/>
              </a:xfrm>
              <a:custGeom>
                <a:avLst/>
                <a:gdLst/>
                <a:ahLst/>
                <a:cxnLst/>
                <a:rect l="l" t="t" r="r" b="b"/>
                <a:pathLst>
                  <a:path w="1578" h="395" extrusionOk="0">
                    <a:moveTo>
                      <a:pt x="1400" y="375"/>
                    </a:moveTo>
                    <a:cubicBezTo>
                      <a:pt x="1006" y="375"/>
                      <a:pt x="631" y="355"/>
                      <a:pt x="237" y="355"/>
                    </a:cubicBezTo>
                    <a:cubicBezTo>
                      <a:pt x="0" y="355"/>
                      <a:pt x="0" y="0"/>
                      <a:pt x="237" y="0"/>
                    </a:cubicBezTo>
                    <a:cubicBezTo>
                      <a:pt x="631" y="0"/>
                      <a:pt x="1006" y="20"/>
                      <a:pt x="1400" y="20"/>
                    </a:cubicBezTo>
                    <a:cubicBezTo>
                      <a:pt x="1499" y="20"/>
                      <a:pt x="1577" y="99"/>
                      <a:pt x="1577" y="197"/>
                    </a:cubicBezTo>
                    <a:cubicBezTo>
                      <a:pt x="1577" y="296"/>
                      <a:pt x="1499" y="394"/>
                      <a:pt x="1400" y="37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13"/>
              <p:cNvSpPr/>
              <p:nvPr/>
            </p:nvSpPr>
            <p:spPr>
              <a:xfrm>
                <a:off x="5165125" y="2723675"/>
                <a:ext cx="11875" cy="41925"/>
              </a:xfrm>
              <a:custGeom>
                <a:avLst/>
                <a:gdLst/>
                <a:ahLst/>
                <a:cxnLst/>
                <a:rect l="l" t="t" r="r" b="b"/>
                <a:pathLst>
                  <a:path w="475" h="1677" extrusionOk="0">
                    <a:moveTo>
                      <a:pt x="99" y="1479"/>
                    </a:moveTo>
                    <a:cubicBezTo>
                      <a:pt x="99" y="1164"/>
                      <a:pt x="80" y="848"/>
                      <a:pt x="60" y="533"/>
                    </a:cubicBezTo>
                    <a:cubicBezTo>
                      <a:pt x="60" y="474"/>
                      <a:pt x="60" y="414"/>
                      <a:pt x="40" y="355"/>
                    </a:cubicBezTo>
                    <a:cubicBezTo>
                      <a:pt x="21" y="316"/>
                      <a:pt x="1" y="276"/>
                      <a:pt x="1" y="237"/>
                    </a:cubicBezTo>
                    <a:cubicBezTo>
                      <a:pt x="1" y="60"/>
                      <a:pt x="257" y="0"/>
                      <a:pt x="336" y="138"/>
                    </a:cubicBezTo>
                    <a:cubicBezTo>
                      <a:pt x="454" y="296"/>
                      <a:pt x="415" y="513"/>
                      <a:pt x="435" y="690"/>
                    </a:cubicBezTo>
                    <a:cubicBezTo>
                      <a:pt x="454" y="966"/>
                      <a:pt x="454" y="1223"/>
                      <a:pt x="474" y="1479"/>
                    </a:cubicBezTo>
                    <a:cubicBezTo>
                      <a:pt x="474" y="1578"/>
                      <a:pt x="375" y="1676"/>
                      <a:pt x="277" y="1676"/>
                    </a:cubicBezTo>
                    <a:cubicBezTo>
                      <a:pt x="178" y="1676"/>
                      <a:pt x="99" y="1578"/>
                      <a:pt x="99" y="14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13"/>
              <p:cNvSpPr/>
              <p:nvPr/>
            </p:nvSpPr>
            <p:spPr>
              <a:xfrm>
                <a:off x="5117325" y="2702475"/>
                <a:ext cx="30575" cy="13325"/>
              </a:xfrm>
              <a:custGeom>
                <a:avLst/>
                <a:gdLst/>
                <a:ahLst/>
                <a:cxnLst/>
                <a:rect l="l" t="t" r="r" b="b"/>
                <a:pathLst>
                  <a:path w="1223" h="533" extrusionOk="0">
                    <a:moveTo>
                      <a:pt x="20" y="356"/>
                    </a:moveTo>
                    <a:cubicBezTo>
                      <a:pt x="1" y="257"/>
                      <a:pt x="79" y="158"/>
                      <a:pt x="178" y="139"/>
                    </a:cubicBezTo>
                    <a:cubicBezTo>
                      <a:pt x="454" y="99"/>
                      <a:pt x="730" y="60"/>
                      <a:pt x="986" y="20"/>
                    </a:cubicBezTo>
                    <a:cubicBezTo>
                      <a:pt x="1085" y="1"/>
                      <a:pt x="1183" y="80"/>
                      <a:pt x="1203" y="178"/>
                    </a:cubicBezTo>
                    <a:cubicBezTo>
                      <a:pt x="1223" y="277"/>
                      <a:pt x="1144" y="375"/>
                      <a:pt x="1045" y="375"/>
                    </a:cubicBezTo>
                    <a:cubicBezTo>
                      <a:pt x="769" y="434"/>
                      <a:pt x="493" y="474"/>
                      <a:pt x="217" y="513"/>
                    </a:cubicBezTo>
                    <a:cubicBezTo>
                      <a:pt x="119" y="533"/>
                      <a:pt x="20" y="454"/>
                      <a:pt x="20" y="35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55" name="Google Shape;255;p13"/>
            <p:cNvSpPr/>
            <p:nvPr/>
          </p:nvSpPr>
          <p:spPr>
            <a:xfrm>
              <a:off x="8578088" y="4379291"/>
              <a:ext cx="153885" cy="164495"/>
            </a:xfrm>
            <a:custGeom>
              <a:avLst/>
              <a:gdLst/>
              <a:ahLst/>
              <a:cxnLst/>
              <a:rect l="l" t="t" r="r" b="b"/>
              <a:pathLst>
                <a:path w="4003" h="4279" extrusionOk="0">
                  <a:moveTo>
                    <a:pt x="2800" y="4239"/>
                  </a:moveTo>
                  <a:cubicBezTo>
                    <a:pt x="2701" y="4180"/>
                    <a:pt x="2682" y="4061"/>
                    <a:pt x="2741" y="3983"/>
                  </a:cubicBezTo>
                  <a:cubicBezTo>
                    <a:pt x="2662" y="4022"/>
                    <a:pt x="2583" y="4002"/>
                    <a:pt x="2524" y="3983"/>
                  </a:cubicBezTo>
                  <a:cubicBezTo>
                    <a:pt x="2248" y="3923"/>
                    <a:pt x="2011" y="3785"/>
                    <a:pt x="1775" y="3647"/>
                  </a:cubicBezTo>
                  <a:cubicBezTo>
                    <a:pt x="1124" y="3214"/>
                    <a:pt x="513" y="2642"/>
                    <a:pt x="217" y="1913"/>
                  </a:cubicBezTo>
                  <a:cubicBezTo>
                    <a:pt x="0" y="1380"/>
                    <a:pt x="277" y="749"/>
                    <a:pt x="927" y="809"/>
                  </a:cubicBezTo>
                  <a:cubicBezTo>
                    <a:pt x="1361" y="868"/>
                    <a:pt x="1676" y="1242"/>
                    <a:pt x="1952" y="1558"/>
                  </a:cubicBezTo>
                  <a:cubicBezTo>
                    <a:pt x="2071" y="1065"/>
                    <a:pt x="2366" y="552"/>
                    <a:pt x="2859" y="335"/>
                  </a:cubicBezTo>
                  <a:cubicBezTo>
                    <a:pt x="3253" y="158"/>
                    <a:pt x="3667" y="473"/>
                    <a:pt x="3766" y="868"/>
                  </a:cubicBezTo>
                  <a:cubicBezTo>
                    <a:pt x="4003" y="1617"/>
                    <a:pt x="3746" y="2405"/>
                    <a:pt x="3490" y="3135"/>
                  </a:cubicBezTo>
                  <a:cubicBezTo>
                    <a:pt x="3372" y="3490"/>
                    <a:pt x="3214" y="3845"/>
                    <a:pt x="3056" y="4180"/>
                  </a:cubicBezTo>
                  <a:cubicBezTo>
                    <a:pt x="2997" y="4259"/>
                    <a:pt x="2879" y="4278"/>
                    <a:pt x="2800" y="4239"/>
                  </a:cubicBezTo>
                  <a:lnTo>
                    <a:pt x="2800" y="4239"/>
                  </a:lnTo>
                  <a:close/>
                  <a:moveTo>
                    <a:pt x="2839" y="3785"/>
                  </a:moveTo>
                  <a:cubicBezTo>
                    <a:pt x="3175" y="2997"/>
                    <a:pt x="3529" y="2169"/>
                    <a:pt x="3490" y="1301"/>
                  </a:cubicBezTo>
                  <a:cubicBezTo>
                    <a:pt x="3352" y="0"/>
                    <a:pt x="2406" y="966"/>
                    <a:pt x="2287" y="1696"/>
                  </a:cubicBezTo>
                  <a:cubicBezTo>
                    <a:pt x="2248" y="1893"/>
                    <a:pt x="2110" y="2129"/>
                    <a:pt x="1873" y="2011"/>
                  </a:cubicBezTo>
                  <a:cubicBezTo>
                    <a:pt x="1716" y="1893"/>
                    <a:pt x="1617" y="1715"/>
                    <a:pt x="1479" y="1577"/>
                  </a:cubicBezTo>
                  <a:cubicBezTo>
                    <a:pt x="1321" y="1400"/>
                    <a:pt x="1124" y="1223"/>
                    <a:pt x="888" y="1163"/>
                  </a:cubicBezTo>
                  <a:cubicBezTo>
                    <a:pt x="493" y="1124"/>
                    <a:pt x="454" y="1538"/>
                    <a:pt x="572" y="1814"/>
                  </a:cubicBezTo>
                  <a:cubicBezTo>
                    <a:pt x="809" y="2327"/>
                    <a:pt x="1243" y="2760"/>
                    <a:pt x="1676" y="3135"/>
                  </a:cubicBezTo>
                  <a:cubicBezTo>
                    <a:pt x="1972" y="3332"/>
                    <a:pt x="2287" y="3549"/>
                    <a:pt x="2642" y="3628"/>
                  </a:cubicBezTo>
                  <a:cubicBezTo>
                    <a:pt x="2721" y="3628"/>
                    <a:pt x="2820" y="3687"/>
                    <a:pt x="2839" y="37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739317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465B50-597E-EDB1-38AA-3D3E7F659FAE}"/>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C8703D88-0F09-0FE2-DE7C-48050F276A15}"/>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847F51E1-552F-07F6-CF13-87527012DCC0}"/>
              </a:ext>
            </a:extLst>
          </p:cNvPr>
          <p:cNvSpPr>
            <a:spLocks noGrp="1"/>
          </p:cNvSpPr>
          <p:nvPr>
            <p:ph type="dt" sz="half" idx="10"/>
          </p:nvPr>
        </p:nvSpPr>
        <p:spPr/>
        <p:txBody>
          <a:bodyPr/>
          <a:lstStyle/>
          <a:p>
            <a:fld id="{050C4F00-4B72-4483-9DF5-1390E820D721}" type="datetimeFigureOut">
              <a:rPr lang="de-DE" smtClean="0"/>
              <a:t>29.09.2025</a:t>
            </a:fld>
            <a:endParaRPr lang="de-DE"/>
          </a:p>
        </p:txBody>
      </p:sp>
      <p:sp>
        <p:nvSpPr>
          <p:cNvPr id="5" name="Fußzeilenplatzhalter 4">
            <a:extLst>
              <a:ext uri="{FF2B5EF4-FFF2-40B4-BE49-F238E27FC236}">
                <a16:creationId xmlns:a16="http://schemas.microsoft.com/office/drawing/2014/main" id="{7F447623-8EAA-DA51-E3D3-9E8618D06BE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0ACB9ED-B8B2-90C1-806D-C11FC7BFD77F}"/>
              </a:ext>
            </a:extLst>
          </p:cNvPr>
          <p:cNvSpPr>
            <a:spLocks noGrp="1"/>
          </p:cNvSpPr>
          <p:nvPr>
            <p:ph type="sldNum" sz="quarter" idx="12"/>
          </p:nvPr>
        </p:nvSpPr>
        <p:spPr/>
        <p:txBody>
          <a:bodyPr/>
          <a:lstStyle/>
          <a:p>
            <a:fld id="{6C392941-8C07-4295-91DD-2B4F1499C0F9}" type="slidenum">
              <a:rPr lang="de-DE" smtClean="0"/>
              <a:t>‹Nr.›</a:t>
            </a:fld>
            <a:endParaRPr lang="de-DE"/>
          </a:p>
        </p:txBody>
      </p:sp>
    </p:spTree>
    <p:extLst>
      <p:ext uri="{BB962C8B-B14F-4D97-AF65-F5344CB8AC3E}">
        <p14:creationId xmlns:p14="http://schemas.microsoft.com/office/powerpoint/2010/main" val="30581600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277"/>
        <p:cNvGrpSpPr/>
        <p:nvPr/>
      </p:nvGrpSpPr>
      <p:grpSpPr>
        <a:xfrm>
          <a:off x="0" y="0"/>
          <a:ext cx="0" cy="0"/>
          <a:chOff x="0" y="0"/>
          <a:chExt cx="0" cy="0"/>
        </a:xfrm>
      </p:grpSpPr>
    </p:spTree>
    <p:extLst>
      <p:ext uri="{BB962C8B-B14F-4D97-AF65-F5344CB8AC3E}">
        <p14:creationId xmlns:p14="http://schemas.microsoft.com/office/powerpoint/2010/main" val="15049866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514"/>
        <p:cNvGrpSpPr/>
        <p:nvPr/>
      </p:nvGrpSpPr>
      <p:grpSpPr>
        <a:xfrm>
          <a:off x="0" y="0"/>
          <a:ext cx="0" cy="0"/>
          <a:chOff x="0" y="0"/>
          <a:chExt cx="0" cy="0"/>
        </a:xfrm>
      </p:grpSpPr>
      <p:sp>
        <p:nvSpPr>
          <p:cNvPr id="515" name="Google Shape;515;p22"/>
          <p:cNvSpPr/>
          <p:nvPr/>
        </p:nvSpPr>
        <p:spPr>
          <a:xfrm>
            <a:off x="191200" y="196400"/>
            <a:ext cx="11809600" cy="6465200"/>
          </a:xfrm>
          <a:prstGeom prst="roundRect">
            <a:avLst>
              <a:gd name="adj" fmla="val 3817"/>
            </a:avLst>
          </a:prstGeom>
          <a:solidFill>
            <a:schemeClr val="dk2"/>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5974366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516"/>
        <p:cNvGrpSpPr/>
        <p:nvPr/>
      </p:nvGrpSpPr>
      <p:grpSpPr>
        <a:xfrm>
          <a:off x="0" y="0"/>
          <a:ext cx="0" cy="0"/>
          <a:chOff x="0" y="0"/>
          <a:chExt cx="0" cy="0"/>
        </a:xfrm>
      </p:grpSpPr>
      <p:sp>
        <p:nvSpPr>
          <p:cNvPr id="517" name="Google Shape;517;p23"/>
          <p:cNvSpPr/>
          <p:nvPr/>
        </p:nvSpPr>
        <p:spPr>
          <a:xfrm>
            <a:off x="191200" y="196400"/>
            <a:ext cx="11809600" cy="6465200"/>
          </a:xfrm>
          <a:prstGeom prst="roundRect">
            <a:avLst>
              <a:gd name="adj" fmla="val 3817"/>
            </a:avLst>
          </a:prstGeom>
          <a:solidFill>
            <a:schemeClr val="dk2"/>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18" name="Google Shape;518;p23"/>
          <p:cNvGrpSpPr/>
          <p:nvPr/>
        </p:nvGrpSpPr>
        <p:grpSpPr>
          <a:xfrm flipH="1">
            <a:off x="10812534" y="383152"/>
            <a:ext cx="882959" cy="1942939"/>
            <a:chOff x="379822" y="287364"/>
            <a:chExt cx="662219" cy="1457204"/>
          </a:xfrm>
        </p:grpSpPr>
        <p:grpSp>
          <p:nvGrpSpPr>
            <p:cNvPr id="519" name="Google Shape;519;p23"/>
            <p:cNvGrpSpPr/>
            <p:nvPr/>
          </p:nvGrpSpPr>
          <p:grpSpPr>
            <a:xfrm>
              <a:off x="379822" y="1588377"/>
              <a:ext cx="170569" cy="156192"/>
              <a:chOff x="5117325" y="2664025"/>
              <a:chExt cx="110925" cy="101575"/>
            </a:xfrm>
          </p:grpSpPr>
          <p:sp>
            <p:nvSpPr>
              <p:cNvPr id="520" name="Google Shape;520;p23"/>
              <p:cNvSpPr/>
              <p:nvPr/>
            </p:nvSpPr>
            <p:spPr>
              <a:xfrm>
                <a:off x="5166625" y="2664025"/>
                <a:ext cx="9875" cy="38975"/>
              </a:xfrm>
              <a:custGeom>
                <a:avLst/>
                <a:gdLst/>
                <a:ahLst/>
                <a:cxnLst/>
                <a:rect l="l" t="t" r="r" b="b"/>
                <a:pathLst>
                  <a:path w="395" h="1559" extrusionOk="0">
                    <a:moveTo>
                      <a:pt x="20" y="1302"/>
                    </a:moveTo>
                    <a:cubicBezTo>
                      <a:pt x="0" y="947"/>
                      <a:pt x="0" y="592"/>
                      <a:pt x="20" y="237"/>
                    </a:cubicBezTo>
                    <a:cubicBezTo>
                      <a:pt x="39" y="1"/>
                      <a:pt x="394" y="1"/>
                      <a:pt x="394" y="237"/>
                    </a:cubicBezTo>
                    <a:cubicBezTo>
                      <a:pt x="375" y="592"/>
                      <a:pt x="375" y="947"/>
                      <a:pt x="375" y="1302"/>
                    </a:cubicBezTo>
                    <a:cubicBezTo>
                      <a:pt x="375" y="1558"/>
                      <a:pt x="20" y="1558"/>
                      <a:pt x="20" y="130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 name="Google Shape;521;p23"/>
              <p:cNvSpPr/>
              <p:nvPr/>
            </p:nvSpPr>
            <p:spPr>
              <a:xfrm>
                <a:off x="5188800" y="2710375"/>
                <a:ext cx="39450" cy="9875"/>
              </a:xfrm>
              <a:custGeom>
                <a:avLst/>
                <a:gdLst/>
                <a:ahLst/>
                <a:cxnLst/>
                <a:rect l="l" t="t" r="r" b="b"/>
                <a:pathLst>
                  <a:path w="1578" h="395" extrusionOk="0">
                    <a:moveTo>
                      <a:pt x="1400" y="375"/>
                    </a:moveTo>
                    <a:cubicBezTo>
                      <a:pt x="1006" y="375"/>
                      <a:pt x="631" y="355"/>
                      <a:pt x="237" y="355"/>
                    </a:cubicBezTo>
                    <a:cubicBezTo>
                      <a:pt x="0" y="355"/>
                      <a:pt x="0" y="0"/>
                      <a:pt x="237" y="0"/>
                    </a:cubicBezTo>
                    <a:cubicBezTo>
                      <a:pt x="631" y="0"/>
                      <a:pt x="1006" y="20"/>
                      <a:pt x="1400" y="20"/>
                    </a:cubicBezTo>
                    <a:cubicBezTo>
                      <a:pt x="1499" y="20"/>
                      <a:pt x="1577" y="99"/>
                      <a:pt x="1577" y="197"/>
                    </a:cubicBezTo>
                    <a:cubicBezTo>
                      <a:pt x="1577" y="296"/>
                      <a:pt x="1499" y="394"/>
                      <a:pt x="1400" y="37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 name="Google Shape;522;p23"/>
              <p:cNvSpPr/>
              <p:nvPr/>
            </p:nvSpPr>
            <p:spPr>
              <a:xfrm>
                <a:off x="5165125" y="2723675"/>
                <a:ext cx="11875" cy="41925"/>
              </a:xfrm>
              <a:custGeom>
                <a:avLst/>
                <a:gdLst/>
                <a:ahLst/>
                <a:cxnLst/>
                <a:rect l="l" t="t" r="r" b="b"/>
                <a:pathLst>
                  <a:path w="475" h="1677" extrusionOk="0">
                    <a:moveTo>
                      <a:pt x="99" y="1479"/>
                    </a:moveTo>
                    <a:cubicBezTo>
                      <a:pt x="99" y="1164"/>
                      <a:pt x="80" y="848"/>
                      <a:pt x="60" y="533"/>
                    </a:cubicBezTo>
                    <a:cubicBezTo>
                      <a:pt x="60" y="474"/>
                      <a:pt x="60" y="414"/>
                      <a:pt x="40" y="355"/>
                    </a:cubicBezTo>
                    <a:cubicBezTo>
                      <a:pt x="21" y="316"/>
                      <a:pt x="1" y="276"/>
                      <a:pt x="1" y="237"/>
                    </a:cubicBezTo>
                    <a:cubicBezTo>
                      <a:pt x="1" y="60"/>
                      <a:pt x="257" y="0"/>
                      <a:pt x="336" y="138"/>
                    </a:cubicBezTo>
                    <a:cubicBezTo>
                      <a:pt x="454" y="296"/>
                      <a:pt x="415" y="513"/>
                      <a:pt x="435" y="690"/>
                    </a:cubicBezTo>
                    <a:cubicBezTo>
                      <a:pt x="454" y="966"/>
                      <a:pt x="454" y="1223"/>
                      <a:pt x="474" y="1479"/>
                    </a:cubicBezTo>
                    <a:cubicBezTo>
                      <a:pt x="474" y="1578"/>
                      <a:pt x="375" y="1676"/>
                      <a:pt x="277" y="1676"/>
                    </a:cubicBezTo>
                    <a:cubicBezTo>
                      <a:pt x="178" y="1676"/>
                      <a:pt x="99" y="1578"/>
                      <a:pt x="99" y="14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 name="Google Shape;523;p23"/>
              <p:cNvSpPr/>
              <p:nvPr/>
            </p:nvSpPr>
            <p:spPr>
              <a:xfrm>
                <a:off x="5117325" y="2702475"/>
                <a:ext cx="30575" cy="13325"/>
              </a:xfrm>
              <a:custGeom>
                <a:avLst/>
                <a:gdLst/>
                <a:ahLst/>
                <a:cxnLst/>
                <a:rect l="l" t="t" r="r" b="b"/>
                <a:pathLst>
                  <a:path w="1223" h="533" extrusionOk="0">
                    <a:moveTo>
                      <a:pt x="20" y="356"/>
                    </a:moveTo>
                    <a:cubicBezTo>
                      <a:pt x="1" y="257"/>
                      <a:pt x="79" y="158"/>
                      <a:pt x="178" y="139"/>
                    </a:cubicBezTo>
                    <a:cubicBezTo>
                      <a:pt x="454" y="99"/>
                      <a:pt x="730" y="60"/>
                      <a:pt x="986" y="20"/>
                    </a:cubicBezTo>
                    <a:cubicBezTo>
                      <a:pt x="1085" y="1"/>
                      <a:pt x="1183" y="80"/>
                      <a:pt x="1203" y="178"/>
                    </a:cubicBezTo>
                    <a:cubicBezTo>
                      <a:pt x="1223" y="277"/>
                      <a:pt x="1144" y="375"/>
                      <a:pt x="1045" y="375"/>
                    </a:cubicBezTo>
                    <a:cubicBezTo>
                      <a:pt x="769" y="434"/>
                      <a:pt x="493" y="474"/>
                      <a:pt x="217" y="513"/>
                    </a:cubicBezTo>
                    <a:cubicBezTo>
                      <a:pt x="119" y="533"/>
                      <a:pt x="20" y="454"/>
                      <a:pt x="20" y="35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24" name="Google Shape;524;p23"/>
            <p:cNvGrpSpPr/>
            <p:nvPr/>
          </p:nvGrpSpPr>
          <p:grpSpPr>
            <a:xfrm>
              <a:off x="871472" y="287364"/>
              <a:ext cx="170569" cy="156192"/>
              <a:chOff x="5117325" y="2664025"/>
              <a:chExt cx="110925" cy="101575"/>
            </a:xfrm>
          </p:grpSpPr>
          <p:sp>
            <p:nvSpPr>
              <p:cNvPr id="525" name="Google Shape;525;p23"/>
              <p:cNvSpPr/>
              <p:nvPr/>
            </p:nvSpPr>
            <p:spPr>
              <a:xfrm>
                <a:off x="5166625" y="2664025"/>
                <a:ext cx="9875" cy="38975"/>
              </a:xfrm>
              <a:custGeom>
                <a:avLst/>
                <a:gdLst/>
                <a:ahLst/>
                <a:cxnLst/>
                <a:rect l="l" t="t" r="r" b="b"/>
                <a:pathLst>
                  <a:path w="395" h="1559" extrusionOk="0">
                    <a:moveTo>
                      <a:pt x="20" y="1302"/>
                    </a:moveTo>
                    <a:cubicBezTo>
                      <a:pt x="0" y="947"/>
                      <a:pt x="0" y="592"/>
                      <a:pt x="20" y="237"/>
                    </a:cubicBezTo>
                    <a:cubicBezTo>
                      <a:pt x="39" y="1"/>
                      <a:pt x="394" y="1"/>
                      <a:pt x="394" y="237"/>
                    </a:cubicBezTo>
                    <a:cubicBezTo>
                      <a:pt x="375" y="592"/>
                      <a:pt x="375" y="947"/>
                      <a:pt x="375" y="1302"/>
                    </a:cubicBezTo>
                    <a:cubicBezTo>
                      <a:pt x="375" y="1558"/>
                      <a:pt x="20" y="1558"/>
                      <a:pt x="20" y="130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 name="Google Shape;526;p23"/>
              <p:cNvSpPr/>
              <p:nvPr/>
            </p:nvSpPr>
            <p:spPr>
              <a:xfrm>
                <a:off x="5188800" y="2710375"/>
                <a:ext cx="39450" cy="9875"/>
              </a:xfrm>
              <a:custGeom>
                <a:avLst/>
                <a:gdLst/>
                <a:ahLst/>
                <a:cxnLst/>
                <a:rect l="l" t="t" r="r" b="b"/>
                <a:pathLst>
                  <a:path w="1578" h="395" extrusionOk="0">
                    <a:moveTo>
                      <a:pt x="1400" y="375"/>
                    </a:moveTo>
                    <a:cubicBezTo>
                      <a:pt x="1006" y="375"/>
                      <a:pt x="631" y="355"/>
                      <a:pt x="237" y="355"/>
                    </a:cubicBezTo>
                    <a:cubicBezTo>
                      <a:pt x="0" y="355"/>
                      <a:pt x="0" y="0"/>
                      <a:pt x="237" y="0"/>
                    </a:cubicBezTo>
                    <a:cubicBezTo>
                      <a:pt x="631" y="0"/>
                      <a:pt x="1006" y="20"/>
                      <a:pt x="1400" y="20"/>
                    </a:cubicBezTo>
                    <a:cubicBezTo>
                      <a:pt x="1499" y="20"/>
                      <a:pt x="1577" y="99"/>
                      <a:pt x="1577" y="197"/>
                    </a:cubicBezTo>
                    <a:cubicBezTo>
                      <a:pt x="1577" y="296"/>
                      <a:pt x="1499" y="394"/>
                      <a:pt x="1400" y="37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 name="Google Shape;527;p23"/>
              <p:cNvSpPr/>
              <p:nvPr/>
            </p:nvSpPr>
            <p:spPr>
              <a:xfrm>
                <a:off x="5165125" y="2723675"/>
                <a:ext cx="11875" cy="41925"/>
              </a:xfrm>
              <a:custGeom>
                <a:avLst/>
                <a:gdLst/>
                <a:ahLst/>
                <a:cxnLst/>
                <a:rect l="l" t="t" r="r" b="b"/>
                <a:pathLst>
                  <a:path w="475" h="1677" extrusionOk="0">
                    <a:moveTo>
                      <a:pt x="99" y="1479"/>
                    </a:moveTo>
                    <a:cubicBezTo>
                      <a:pt x="99" y="1164"/>
                      <a:pt x="80" y="848"/>
                      <a:pt x="60" y="533"/>
                    </a:cubicBezTo>
                    <a:cubicBezTo>
                      <a:pt x="60" y="474"/>
                      <a:pt x="60" y="414"/>
                      <a:pt x="40" y="355"/>
                    </a:cubicBezTo>
                    <a:cubicBezTo>
                      <a:pt x="21" y="316"/>
                      <a:pt x="1" y="276"/>
                      <a:pt x="1" y="237"/>
                    </a:cubicBezTo>
                    <a:cubicBezTo>
                      <a:pt x="1" y="60"/>
                      <a:pt x="257" y="0"/>
                      <a:pt x="336" y="138"/>
                    </a:cubicBezTo>
                    <a:cubicBezTo>
                      <a:pt x="454" y="296"/>
                      <a:pt x="415" y="513"/>
                      <a:pt x="435" y="690"/>
                    </a:cubicBezTo>
                    <a:cubicBezTo>
                      <a:pt x="454" y="966"/>
                      <a:pt x="454" y="1223"/>
                      <a:pt x="474" y="1479"/>
                    </a:cubicBezTo>
                    <a:cubicBezTo>
                      <a:pt x="474" y="1578"/>
                      <a:pt x="375" y="1676"/>
                      <a:pt x="277" y="1676"/>
                    </a:cubicBezTo>
                    <a:cubicBezTo>
                      <a:pt x="178" y="1676"/>
                      <a:pt x="99" y="1578"/>
                      <a:pt x="99" y="14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 name="Google Shape;528;p23"/>
              <p:cNvSpPr/>
              <p:nvPr/>
            </p:nvSpPr>
            <p:spPr>
              <a:xfrm>
                <a:off x="5117325" y="2702475"/>
                <a:ext cx="30575" cy="13325"/>
              </a:xfrm>
              <a:custGeom>
                <a:avLst/>
                <a:gdLst/>
                <a:ahLst/>
                <a:cxnLst/>
                <a:rect l="l" t="t" r="r" b="b"/>
                <a:pathLst>
                  <a:path w="1223" h="533" extrusionOk="0">
                    <a:moveTo>
                      <a:pt x="20" y="356"/>
                    </a:moveTo>
                    <a:cubicBezTo>
                      <a:pt x="1" y="257"/>
                      <a:pt x="79" y="158"/>
                      <a:pt x="178" y="139"/>
                    </a:cubicBezTo>
                    <a:cubicBezTo>
                      <a:pt x="454" y="99"/>
                      <a:pt x="730" y="60"/>
                      <a:pt x="986" y="20"/>
                    </a:cubicBezTo>
                    <a:cubicBezTo>
                      <a:pt x="1085" y="1"/>
                      <a:pt x="1183" y="80"/>
                      <a:pt x="1203" y="178"/>
                    </a:cubicBezTo>
                    <a:cubicBezTo>
                      <a:pt x="1223" y="277"/>
                      <a:pt x="1144" y="375"/>
                      <a:pt x="1045" y="375"/>
                    </a:cubicBezTo>
                    <a:cubicBezTo>
                      <a:pt x="769" y="434"/>
                      <a:pt x="493" y="474"/>
                      <a:pt x="217" y="513"/>
                    </a:cubicBezTo>
                    <a:cubicBezTo>
                      <a:pt x="119" y="533"/>
                      <a:pt x="20" y="454"/>
                      <a:pt x="20" y="35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29" name="Google Shape;529;p23"/>
            <p:cNvSpPr/>
            <p:nvPr/>
          </p:nvSpPr>
          <p:spPr>
            <a:xfrm>
              <a:off x="388175" y="743594"/>
              <a:ext cx="153885" cy="164495"/>
            </a:xfrm>
            <a:custGeom>
              <a:avLst/>
              <a:gdLst/>
              <a:ahLst/>
              <a:cxnLst/>
              <a:rect l="l" t="t" r="r" b="b"/>
              <a:pathLst>
                <a:path w="4003" h="4279" extrusionOk="0">
                  <a:moveTo>
                    <a:pt x="2800" y="4239"/>
                  </a:moveTo>
                  <a:cubicBezTo>
                    <a:pt x="2701" y="4180"/>
                    <a:pt x="2682" y="4061"/>
                    <a:pt x="2741" y="3983"/>
                  </a:cubicBezTo>
                  <a:cubicBezTo>
                    <a:pt x="2662" y="4022"/>
                    <a:pt x="2583" y="4002"/>
                    <a:pt x="2524" y="3983"/>
                  </a:cubicBezTo>
                  <a:cubicBezTo>
                    <a:pt x="2248" y="3923"/>
                    <a:pt x="2011" y="3785"/>
                    <a:pt x="1775" y="3647"/>
                  </a:cubicBezTo>
                  <a:cubicBezTo>
                    <a:pt x="1124" y="3214"/>
                    <a:pt x="513" y="2642"/>
                    <a:pt x="217" y="1913"/>
                  </a:cubicBezTo>
                  <a:cubicBezTo>
                    <a:pt x="0" y="1380"/>
                    <a:pt x="277" y="749"/>
                    <a:pt x="927" y="809"/>
                  </a:cubicBezTo>
                  <a:cubicBezTo>
                    <a:pt x="1361" y="868"/>
                    <a:pt x="1676" y="1242"/>
                    <a:pt x="1952" y="1558"/>
                  </a:cubicBezTo>
                  <a:cubicBezTo>
                    <a:pt x="2071" y="1065"/>
                    <a:pt x="2366" y="552"/>
                    <a:pt x="2859" y="335"/>
                  </a:cubicBezTo>
                  <a:cubicBezTo>
                    <a:pt x="3253" y="158"/>
                    <a:pt x="3667" y="473"/>
                    <a:pt x="3766" y="868"/>
                  </a:cubicBezTo>
                  <a:cubicBezTo>
                    <a:pt x="4003" y="1617"/>
                    <a:pt x="3746" y="2405"/>
                    <a:pt x="3490" y="3135"/>
                  </a:cubicBezTo>
                  <a:cubicBezTo>
                    <a:pt x="3372" y="3490"/>
                    <a:pt x="3214" y="3845"/>
                    <a:pt x="3056" y="4180"/>
                  </a:cubicBezTo>
                  <a:cubicBezTo>
                    <a:pt x="2997" y="4259"/>
                    <a:pt x="2879" y="4278"/>
                    <a:pt x="2800" y="4239"/>
                  </a:cubicBezTo>
                  <a:lnTo>
                    <a:pt x="2800" y="4239"/>
                  </a:lnTo>
                  <a:close/>
                  <a:moveTo>
                    <a:pt x="2839" y="3785"/>
                  </a:moveTo>
                  <a:cubicBezTo>
                    <a:pt x="3175" y="2997"/>
                    <a:pt x="3529" y="2169"/>
                    <a:pt x="3490" y="1301"/>
                  </a:cubicBezTo>
                  <a:cubicBezTo>
                    <a:pt x="3352" y="0"/>
                    <a:pt x="2406" y="966"/>
                    <a:pt x="2287" y="1696"/>
                  </a:cubicBezTo>
                  <a:cubicBezTo>
                    <a:pt x="2248" y="1893"/>
                    <a:pt x="2110" y="2129"/>
                    <a:pt x="1873" y="2011"/>
                  </a:cubicBezTo>
                  <a:cubicBezTo>
                    <a:pt x="1716" y="1893"/>
                    <a:pt x="1617" y="1715"/>
                    <a:pt x="1479" y="1577"/>
                  </a:cubicBezTo>
                  <a:cubicBezTo>
                    <a:pt x="1321" y="1400"/>
                    <a:pt x="1124" y="1223"/>
                    <a:pt x="888" y="1163"/>
                  </a:cubicBezTo>
                  <a:cubicBezTo>
                    <a:pt x="493" y="1124"/>
                    <a:pt x="454" y="1538"/>
                    <a:pt x="572" y="1814"/>
                  </a:cubicBezTo>
                  <a:cubicBezTo>
                    <a:pt x="809" y="2327"/>
                    <a:pt x="1243" y="2760"/>
                    <a:pt x="1676" y="3135"/>
                  </a:cubicBezTo>
                  <a:cubicBezTo>
                    <a:pt x="1972" y="3332"/>
                    <a:pt x="2287" y="3549"/>
                    <a:pt x="2642" y="3628"/>
                  </a:cubicBezTo>
                  <a:cubicBezTo>
                    <a:pt x="2721" y="3628"/>
                    <a:pt x="2820" y="3687"/>
                    <a:pt x="2839" y="37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0" name="Google Shape;530;p23"/>
          <p:cNvGrpSpPr/>
          <p:nvPr/>
        </p:nvGrpSpPr>
        <p:grpSpPr>
          <a:xfrm>
            <a:off x="493730" y="5261252"/>
            <a:ext cx="243021" cy="1055200"/>
            <a:chOff x="379822" y="3812589"/>
            <a:chExt cx="182266" cy="791400"/>
          </a:xfrm>
        </p:grpSpPr>
        <p:sp>
          <p:nvSpPr>
            <p:cNvPr id="531" name="Google Shape;531;p23"/>
            <p:cNvSpPr/>
            <p:nvPr/>
          </p:nvSpPr>
          <p:spPr>
            <a:xfrm rot="655445">
              <a:off x="394014" y="4426407"/>
              <a:ext cx="153882" cy="164492"/>
            </a:xfrm>
            <a:custGeom>
              <a:avLst/>
              <a:gdLst/>
              <a:ahLst/>
              <a:cxnLst/>
              <a:rect l="l" t="t" r="r" b="b"/>
              <a:pathLst>
                <a:path w="4003" h="4279" extrusionOk="0">
                  <a:moveTo>
                    <a:pt x="2800" y="4239"/>
                  </a:moveTo>
                  <a:cubicBezTo>
                    <a:pt x="2701" y="4180"/>
                    <a:pt x="2682" y="4061"/>
                    <a:pt x="2741" y="3983"/>
                  </a:cubicBezTo>
                  <a:cubicBezTo>
                    <a:pt x="2662" y="4022"/>
                    <a:pt x="2583" y="4002"/>
                    <a:pt x="2524" y="3983"/>
                  </a:cubicBezTo>
                  <a:cubicBezTo>
                    <a:pt x="2248" y="3923"/>
                    <a:pt x="2011" y="3785"/>
                    <a:pt x="1775" y="3647"/>
                  </a:cubicBezTo>
                  <a:cubicBezTo>
                    <a:pt x="1124" y="3214"/>
                    <a:pt x="513" y="2642"/>
                    <a:pt x="217" y="1913"/>
                  </a:cubicBezTo>
                  <a:cubicBezTo>
                    <a:pt x="0" y="1380"/>
                    <a:pt x="277" y="749"/>
                    <a:pt x="927" y="809"/>
                  </a:cubicBezTo>
                  <a:cubicBezTo>
                    <a:pt x="1361" y="868"/>
                    <a:pt x="1676" y="1242"/>
                    <a:pt x="1952" y="1558"/>
                  </a:cubicBezTo>
                  <a:cubicBezTo>
                    <a:pt x="2071" y="1065"/>
                    <a:pt x="2366" y="552"/>
                    <a:pt x="2859" y="335"/>
                  </a:cubicBezTo>
                  <a:cubicBezTo>
                    <a:pt x="3253" y="158"/>
                    <a:pt x="3667" y="473"/>
                    <a:pt x="3766" y="868"/>
                  </a:cubicBezTo>
                  <a:cubicBezTo>
                    <a:pt x="4003" y="1617"/>
                    <a:pt x="3746" y="2405"/>
                    <a:pt x="3490" y="3135"/>
                  </a:cubicBezTo>
                  <a:cubicBezTo>
                    <a:pt x="3372" y="3490"/>
                    <a:pt x="3214" y="3845"/>
                    <a:pt x="3056" y="4180"/>
                  </a:cubicBezTo>
                  <a:cubicBezTo>
                    <a:pt x="2997" y="4259"/>
                    <a:pt x="2879" y="4278"/>
                    <a:pt x="2800" y="4239"/>
                  </a:cubicBezTo>
                  <a:lnTo>
                    <a:pt x="2800" y="4239"/>
                  </a:lnTo>
                  <a:close/>
                  <a:moveTo>
                    <a:pt x="2839" y="3785"/>
                  </a:moveTo>
                  <a:cubicBezTo>
                    <a:pt x="3175" y="2997"/>
                    <a:pt x="3529" y="2169"/>
                    <a:pt x="3490" y="1301"/>
                  </a:cubicBezTo>
                  <a:cubicBezTo>
                    <a:pt x="3352" y="0"/>
                    <a:pt x="2406" y="966"/>
                    <a:pt x="2287" y="1696"/>
                  </a:cubicBezTo>
                  <a:cubicBezTo>
                    <a:pt x="2248" y="1893"/>
                    <a:pt x="2110" y="2129"/>
                    <a:pt x="1873" y="2011"/>
                  </a:cubicBezTo>
                  <a:cubicBezTo>
                    <a:pt x="1716" y="1893"/>
                    <a:pt x="1617" y="1715"/>
                    <a:pt x="1479" y="1577"/>
                  </a:cubicBezTo>
                  <a:cubicBezTo>
                    <a:pt x="1321" y="1400"/>
                    <a:pt x="1124" y="1223"/>
                    <a:pt x="888" y="1163"/>
                  </a:cubicBezTo>
                  <a:cubicBezTo>
                    <a:pt x="493" y="1124"/>
                    <a:pt x="454" y="1538"/>
                    <a:pt x="572" y="1814"/>
                  </a:cubicBezTo>
                  <a:cubicBezTo>
                    <a:pt x="809" y="2327"/>
                    <a:pt x="1243" y="2760"/>
                    <a:pt x="1676" y="3135"/>
                  </a:cubicBezTo>
                  <a:cubicBezTo>
                    <a:pt x="1972" y="3332"/>
                    <a:pt x="2287" y="3549"/>
                    <a:pt x="2642" y="3628"/>
                  </a:cubicBezTo>
                  <a:cubicBezTo>
                    <a:pt x="2721" y="3628"/>
                    <a:pt x="2820" y="3687"/>
                    <a:pt x="2839" y="37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32" name="Google Shape;532;p23"/>
            <p:cNvGrpSpPr/>
            <p:nvPr/>
          </p:nvGrpSpPr>
          <p:grpSpPr>
            <a:xfrm>
              <a:off x="385663" y="3812589"/>
              <a:ext cx="170569" cy="156192"/>
              <a:chOff x="5117325" y="2664025"/>
              <a:chExt cx="110925" cy="101575"/>
            </a:xfrm>
          </p:grpSpPr>
          <p:sp>
            <p:nvSpPr>
              <p:cNvPr id="533" name="Google Shape;533;p23"/>
              <p:cNvSpPr/>
              <p:nvPr/>
            </p:nvSpPr>
            <p:spPr>
              <a:xfrm>
                <a:off x="5166625" y="2664025"/>
                <a:ext cx="9875" cy="38975"/>
              </a:xfrm>
              <a:custGeom>
                <a:avLst/>
                <a:gdLst/>
                <a:ahLst/>
                <a:cxnLst/>
                <a:rect l="l" t="t" r="r" b="b"/>
                <a:pathLst>
                  <a:path w="395" h="1559" extrusionOk="0">
                    <a:moveTo>
                      <a:pt x="20" y="1302"/>
                    </a:moveTo>
                    <a:cubicBezTo>
                      <a:pt x="0" y="947"/>
                      <a:pt x="0" y="592"/>
                      <a:pt x="20" y="237"/>
                    </a:cubicBezTo>
                    <a:cubicBezTo>
                      <a:pt x="39" y="1"/>
                      <a:pt x="394" y="1"/>
                      <a:pt x="394" y="237"/>
                    </a:cubicBezTo>
                    <a:cubicBezTo>
                      <a:pt x="375" y="592"/>
                      <a:pt x="375" y="947"/>
                      <a:pt x="375" y="1302"/>
                    </a:cubicBezTo>
                    <a:cubicBezTo>
                      <a:pt x="375" y="1558"/>
                      <a:pt x="20" y="1558"/>
                      <a:pt x="20" y="130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 name="Google Shape;534;p23"/>
              <p:cNvSpPr/>
              <p:nvPr/>
            </p:nvSpPr>
            <p:spPr>
              <a:xfrm>
                <a:off x="5188800" y="2710375"/>
                <a:ext cx="39450" cy="9875"/>
              </a:xfrm>
              <a:custGeom>
                <a:avLst/>
                <a:gdLst/>
                <a:ahLst/>
                <a:cxnLst/>
                <a:rect l="l" t="t" r="r" b="b"/>
                <a:pathLst>
                  <a:path w="1578" h="395" extrusionOk="0">
                    <a:moveTo>
                      <a:pt x="1400" y="375"/>
                    </a:moveTo>
                    <a:cubicBezTo>
                      <a:pt x="1006" y="375"/>
                      <a:pt x="631" y="355"/>
                      <a:pt x="237" y="355"/>
                    </a:cubicBezTo>
                    <a:cubicBezTo>
                      <a:pt x="0" y="355"/>
                      <a:pt x="0" y="0"/>
                      <a:pt x="237" y="0"/>
                    </a:cubicBezTo>
                    <a:cubicBezTo>
                      <a:pt x="631" y="0"/>
                      <a:pt x="1006" y="20"/>
                      <a:pt x="1400" y="20"/>
                    </a:cubicBezTo>
                    <a:cubicBezTo>
                      <a:pt x="1499" y="20"/>
                      <a:pt x="1577" y="99"/>
                      <a:pt x="1577" y="197"/>
                    </a:cubicBezTo>
                    <a:cubicBezTo>
                      <a:pt x="1577" y="296"/>
                      <a:pt x="1499" y="394"/>
                      <a:pt x="1400" y="37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 name="Google Shape;535;p23"/>
              <p:cNvSpPr/>
              <p:nvPr/>
            </p:nvSpPr>
            <p:spPr>
              <a:xfrm>
                <a:off x="5165125" y="2723675"/>
                <a:ext cx="11875" cy="41925"/>
              </a:xfrm>
              <a:custGeom>
                <a:avLst/>
                <a:gdLst/>
                <a:ahLst/>
                <a:cxnLst/>
                <a:rect l="l" t="t" r="r" b="b"/>
                <a:pathLst>
                  <a:path w="475" h="1677" extrusionOk="0">
                    <a:moveTo>
                      <a:pt x="99" y="1479"/>
                    </a:moveTo>
                    <a:cubicBezTo>
                      <a:pt x="99" y="1164"/>
                      <a:pt x="80" y="848"/>
                      <a:pt x="60" y="533"/>
                    </a:cubicBezTo>
                    <a:cubicBezTo>
                      <a:pt x="60" y="474"/>
                      <a:pt x="60" y="414"/>
                      <a:pt x="40" y="355"/>
                    </a:cubicBezTo>
                    <a:cubicBezTo>
                      <a:pt x="21" y="316"/>
                      <a:pt x="1" y="276"/>
                      <a:pt x="1" y="237"/>
                    </a:cubicBezTo>
                    <a:cubicBezTo>
                      <a:pt x="1" y="60"/>
                      <a:pt x="257" y="0"/>
                      <a:pt x="336" y="138"/>
                    </a:cubicBezTo>
                    <a:cubicBezTo>
                      <a:pt x="454" y="296"/>
                      <a:pt x="415" y="513"/>
                      <a:pt x="435" y="690"/>
                    </a:cubicBezTo>
                    <a:cubicBezTo>
                      <a:pt x="454" y="966"/>
                      <a:pt x="454" y="1223"/>
                      <a:pt x="474" y="1479"/>
                    </a:cubicBezTo>
                    <a:cubicBezTo>
                      <a:pt x="474" y="1578"/>
                      <a:pt x="375" y="1676"/>
                      <a:pt x="277" y="1676"/>
                    </a:cubicBezTo>
                    <a:cubicBezTo>
                      <a:pt x="178" y="1676"/>
                      <a:pt x="99" y="1578"/>
                      <a:pt x="99" y="14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 name="Google Shape;536;p23"/>
              <p:cNvSpPr/>
              <p:nvPr/>
            </p:nvSpPr>
            <p:spPr>
              <a:xfrm>
                <a:off x="5117325" y="2702475"/>
                <a:ext cx="30575" cy="13325"/>
              </a:xfrm>
              <a:custGeom>
                <a:avLst/>
                <a:gdLst/>
                <a:ahLst/>
                <a:cxnLst/>
                <a:rect l="l" t="t" r="r" b="b"/>
                <a:pathLst>
                  <a:path w="1223" h="533" extrusionOk="0">
                    <a:moveTo>
                      <a:pt x="20" y="356"/>
                    </a:moveTo>
                    <a:cubicBezTo>
                      <a:pt x="1" y="257"/>
                      <a:pt x="79" y="158"/>
                      <a:pt x="178" y="139"/>
                    </a:cubicBezTo>
                    <a:cubicBezTo>
                      <a:pt x="454" y="99"/>
                      <a:pt x="730" y="60"/>
                      <a:pt x="986" y="20"/>
                    </a:cubicBezTo>
                    <a:cubicBezTo>
                      <a:pt x="1085" y="1"/>
                      <a:pt x="1183" y="80"/>
                      <a:pt x="1203" y="178"/>
                    </a:cubicBezTo>
                    <a:cubicBezTo>
                      <a:pt x="1223" y="277"/>
                      <a:pt x="1144" y="375"/>
                      <a:pt x="1045" y="375"/>
                    </a:cubicBezTo>
                    <a:cubicBezTo>
                      <a:pt x="769" y="434"/>
                      <a:pt x="493" y="474"/>
                      <a:pt x="217" y="513"/>
                    </a:cubicBezTo>
                    <a:cubicBezTo>
                      <a:pt x="119" y="533"/>
                      <a:pt x="20" y="454"/>
                      <a:pt x="20" y="35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4236416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537"/>
        <p:cNvGrpSpPr/>
        <p:nvPr/>
      </p:nvGrpSpPr>
      <p:grpSpPr>
        <a:xfrm>
          <a:off x="0" y="0"/>
          <a:ext cx="0" cy="0"/>
          <a:chOff x="0" y="0"/>
          <a:chExt cx="0" cy="0"/>
        </a:xfrm>
      </p:grpSpPr>
      <p:sp>
        <p:nvSpPr>
          <p:cNvPr id="538" name="Google Shape;538;p24"/>
          <p:cNvSpPr/>
          <p:nvPr/>
        </p:nvSpPr>
        <p:spPr>
          <a:xfrm>
            <a:off x="191200" y="196400"/>
            <a:ext cx="11809600" cy="6465200"/>
          </a:xfrm>
          <a:prstGeom prst="roundRect">
            <a:avLst>
              <a:gd name="adj" fmla="val 3817"/>
            </a:avLst>
          </a:prstGeom>
          <a:solidFill>
            <a:schemeClr val="dk2"/>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39" name="Google Shape;539;p24"/>
          <p:cNvGrpSpPr/>
          <p:nvPr/>
        </p:nvGrpSpPr>
        <p:grpSpPr>
          <a:xfrm>
            <a:off x="11115117" y="4777353"/>
            <a:ext cx="720059" cy="1676239"/>
            <a:chOff x="8336338" y="3583014"/>
            <a:chExt cx="540044" cy="1257179"/>
          </a:xfrm>
        </p:grpSpPr>
        <p:grpSp>
          <p:nvGrpSpPr>
            <p:cNvPr id="540" name="Google Shape;540;p24"/>
            <p:cNvGrpSpPr/>
            <p:nvPr/>
          </p:nvGrpSpPr>
          <p:grpSpPr>
            <a:xfrm flipH="1">
              <a:off x="8336338" y="4684002"/>
              <a:ext cx="170569" cy="156192"/>
              <a:chOff x="5117325" y="2664025"/>
              <a:chExt cx="110925" cy="101575"/>
            </a:xfrm>
          </p:grpSpPr>
          <p:sp>
            <p:nvSpPr>
              <p:cNvPr id="541" name="Google Shape;541;p24"/>
              <p:cNvSpPr/>
              <p:nvPr/>
            </p:nvSpPr>
            <p:spPr>
              <a:xfrm>
                <a:off x="5166625" y="2664025"/>
                <a:ext cx="9875" cy="38975"/>
              </a:xfrm>
              <a:custGeom>
                <a:avLst/>
                <a:gdLst/>
                <a:ahLst/>
                <a:cxnLst/>
                <a:rect l="l" t="t" r="r" b="b"/>
                <a:pathLst>
                  <a:path w="395" h="1559" extrusionOk="0">
                    <a:moveTo>
                      <a:pt x="20" y="1302"/>
                    </a:moveTo>
                    <a:cubicBezTo>
                      <a:pt x="0" y="947"/>
                      <a:pt x="0" y="592"/>
                      <a:pt x="20" y="237"/>
                    </a:cubicBezTo>
                    <a:cubicBezTo>
                      <a:pt x="39" y="1"/>
                      <a:pt x="394" y="1"/>
                      <a:pt x="394" y="237"/>
                    </a:cubicBezTo>
                    <a:cubicBezTo>
                      <a:pt x="375" y="592"/>
                      <a:pt x="375" y="947"/>
                      <a:pt x="375" y="1302"/>
                    </a:cubicBezTo>
                    <a:cubicBezTo>
                      <a:pt x="375" y="1558"/>
                      <a:pt x="20" y="1558"/>
                      <a:pt x="20" y="130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 name="Google Shape;542;p24"/>
              <p:cNvSpPr/>
              <p:nvPr/>
            </p:nvSpPr>
            <p:spPr>
              <a:xfrm>
                <a:off x="5188800" y="2710375"/>
                <a:ext cx="39450" cy="9875"/>
              </a:xfrm>
              <a:custGeom>
                <a:avLst/>
                <a:gdLst/>
                <a:ahLst/>
                <a:cxnLst/>
                <a:rect l="l" t="t" r="r" b="b"/>
                <a:pathLst>
                  <a:path w="1578" h="395" extrusionOk="0">
                    <a:moveTo>
                      <a:pt x="1400" y="375"/>
                    </a:moveTo>
                    <a:cubicBezTo>
                      <a:pt x="1006" y="375"/>
                      <a:pt x="631" y="355"/>
                      <a:pt x="237" y="355"/>
                    </a:cubicBezTo>
                    <a:cubicBezTo>
                      <a:pt x="0" y="355"/>
                      <a:pt x="0" y="0"/>
                      <a:pt x="237" y="0"/>
                    </a:cubicBezTo>
                    <a:cubicBezTo>
                      <a:pt x="631" y="0"/>
                      <a:pt x="1006" y="20"/>
                      <a:pt x="1400" y="20"/>
                    </a:cubicBezTo>
                    <a:cubicBezTo>
                      <a:pt x="1499" y="20"/>
                      <a:pt x="1577" y="99"/>
                      <a:pt x="1577" y="197"/>
                    </a:cubicBezTo>
                    <a:cubicBezTo>
                      <a:pt x="1577" y="296"/>
                      <a:pt x="1499" y="394"/>
                      <a:pt x="1400" y="37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 name="Google Shape;543;p24"/>
              <p:cNvSpPr/>
              <p:nvPr/>
            </p:nvSpPr>
            <p:spPr>
              <a:xfrm>
                <a:off x="5165125" y="2723675"/>
                <a:ext cx="11875" cy="41925"/>
              </a:xfrm>
              <a:custGeom>
                <a:avLst/>
                <a:gdLst/>
                <a:ahLst/>
                <a:cxnLst/>
                <a:rect l="l" t="t" r="r" b="b"/>
                <a:pathLst>
                  <a:path w="475" h="1677" extrusionOk="0">
                    <a:moveTo>
                      <a:pt x="99" y="1479"/>
                    </a:moveTo>
                    <a:cubicBezTo>
                      <a:pt x="99" y="1164"/>
                      <a:pt x="80" y="848"/>
                      <a:pt x="60" y="533"/>
                    </a:cubicBezTo>
                    <a:cubicBezTo>
                      <a:pt x="60" y="474"/>
                      <a:pt x="60" y="414"/>
                      <a:pt x="40" y="355"/>
                    </a:cubicBezTo>
                    <a:cubicBezTo>
                      <a:pt x="21" y="316"/>
                      <a:pt x="1" y="276"/>
                      <a:pt x="1" y="237"/>
                    </a:cubicBezTo>
                    <a:cubicBezTo>
                      <a:pt x="1" y="60"/>
                      <a:pt x="257" y="0"/>
                      <a:pt x="336" y="138"/>
                    </a:cubicBezTo>
                    <a:cubicBezTo>
                      <a:pt x="454" y="296"/>
                      <a:pt x="415" y="513"/>
                      <a:pt x="435" y="690"/>
                    </a:cubicBezTo>
                    <a:cubicBezTo>
                      <a:pt x="454" y="966"/>
                      <a:pt x="454" y="1223"/>
                      <a:pt x="474" y="1479"/>
                    </a:cubicBezTo>
                    <a:cubicBezTo>
                      <a:pt x="474" y="1578"/>
                      <a:pt x="375" y="1676"/>
                      <a:pt x="277" y="1676"/>
                    </a:cubicBezTo>
                    <a:cubicBezTo>
                      <a:pt x="178" y="1676"/>
                      <a:pt x="99" y="1578"/>
                      <a:pt x="99" y="14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 name="Google Shape;544;p24"/>
              <p:cNvSpPr/>
              <p:nvPr/>
            </p:nvSpPr>
            <p:spPr>
              <a:xfrm>
                <a:off x="5117325" y="2702475"/>
                <a:ext cx="30575" cy="13325"/>
              </a:xfrm>
              <a:custGeom>
                <a:avLst/>
                <a:gdLst/>
                <a:ahLst/>
                <a:cxnLst/>
                <a:rect l="l" t="t" r="r" b="b"/>
                <a:pathLst>
                  <a:path w="1223" h="533" extrusionOk="0">
                    <a:moveTo>
                      <a:pt x="20" y="356"/>
                    </a:moveTo>
                    <a:cubicBezTo>
                      <a:pt x="1" y="257"/>
                      <a:pt x="79" y="158"/>
                      <a:pt x="178" y="139"/>
                    </a:cubicBezTo>
                    <a:cubicBezTo>
                      <a:pt x="454" y="99"/>
                      <a:pt x="730" y="60"/>
                      <a:pt x="986" y="20"/>
                    </a:cubicBezTo>
                    <a:cubicBezTo>
                      <a:pt x="1085" y="1"/>
                      <a:pt x="1183" y="80"/>
                      <a:pt x="1203" y="178"/>
                    </a:cubicBezTo>
                    <a:cubicBezTo>
                      <a:pt x="1223" y="277"/>
                      <a:pt x="1144" y="375"/>
                      <a:pt x="1045" y="375"/>
                    </a:cubicBezTo>
                    <a:cubicBezTo>
                      <a:pt x="769" y="434"/>
                      <a:pt x="493" y="474"/>
                      <a:pt x="217" y="513"/>
                    </a:cubicBezTo>
                    <a:cubicBezTo>
                      <a:pt x="119" y="533"/>
                      <a:pt x="20" y="454"/>
                      <a:pt x="20" y="35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45" name="Google Shape;545;p24"/>
            <p:cNvGrpSpPr/>
            <p:nvPr/>
          </p:nvGrpSpPr>
          <p:grpSpPr>
            <a:xfrm flipH="1">
              <a:off x="8705813" y="3583014"/>
              <a:ext cx="170569" cy="156192"/>
              <a:chOff x="5117325" y="2664025"/>
              <a:chExt cx="110925" cy="101575"/>
            </a:xfrm>
          </p:grpSpPr>
          <p:sp>
            <p:nvSpPr>
              <p:cNvPr id="546" name="Google Shape;546;p24"/>
              <p:cNvSpPr/>
              <p:nvPr/>
            </p:nvSpPr>
            <p:spPr>
              <a:xfrm>
                <a:off x="5166625" y="2664025"/>
                <a:ext cx="9875" cy="38975"/>
              </a:xfrm>
              <a:custGeom>
                <a:avLst/>
                <a:gdLst/>
                <a:ahLst/>
                <a:cxnLst/>
                <a:rect l="l" t="t" r="r" b="b"/>
                <a:pathLst>
                  <a:path w="395" h="1559" extrusionOk="0">
                    <a:moveTo>
                      <a:pt x="20" y="1302"/>
                    </a:moveTo>
                    <a:cubicBezTo>
                      <a:pt x="0" y="947"/>
                      <a:pt x="0" y="592"/>
                      <a:pt x="20" y="237"/>
                    </a:cubicBezTo>
                    <a:cubicBezTo>
                      <a:pt x="39" y="1"/>
                      <a:pt x="394" y="1"/>
                      <a:pt x="394" y="237"/>
                    </a:cubicBezTo>
                    <a:cubicBezTo>
                      <a:pt x="375" y="592"/>
                      <a:pt x="375" y="947"/>
                      <a:pt x="375" y="1302"/>
                    </a:cubicBezTo>
                    <a:cubicBezTo>
                      <a:pt x="375" y="1558"/>
                      <a:pt x="20" y="1558"/>
                      <a:pt x="20" y="130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 name="Google Shape;547;p24"/>
              <p:cNvSpPr/>
              <p:nvPr/>
            </p:nvSpPr>
            <p:spPr>
              <a:xfrm>
                <a:off x="5188800" y="2710375"/>
                <a:ext cx="39450" cy="9875"/>
              </a:xfrm>
              <a:custGeom>
                <a:avLst/>
                <a:gdLst/>
                <a:ahLst/>
                <a:cxnLst/>
                <a:rect l="l" t="t" r="r" b="b"/>
                <a:pathLst>
                  <a:path w="1578" h="395" extrusionOk="0">
                    <a:moveTo>
                      <a:pt x="1400" y="375"/>
                    </a:moveTo>
                    <a:cubicBezTo>
                      <a:pt x="1006" y="375"/>
                      <a:pt x="631" y="355"/>
                      <a:pt x="237" y="355"/>
                    </a:cubicBezTo>
                    <a:cubicBezTo>
                      <a:pt x="0" y="355"/>
                      <a:pt x="0" y="0"/>
                      <a:pt x="237" y="0"/>
                    </a:cubicBezTo>
                    <a:cubicBezTo>
                      <a:pt x="631" y="0"/>
                      <a:pt x="1006" y="20"/>
                      <a:pt x="1400" y="20"/>
                    </a:cubicBezTo>
                    <a:cubicBezTo>
                      <a:pt x="1499" y="20"/>
                      <a:pt x="1577" y="99"/>
                      <a:pt x="1577" y="197"/>
                    </a:cubicBezTo>
                    <a:cubicBezTo>
                      <a:pt x="1577" y="296"/>
                      <a:pt x="1499" y="394"/>
                      <a:pt x="1400" y="37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 name="Google Shape;548;p24"/>
              <p:cNvSpPr/>
              <p:nvPr/>
            </p:nvSpPr>
            <p:spPr>
              <a:xfrm>
                <a:off x="5165125" y="2723675"/>
                <a:ext cx="11875" cy="41925"/>
              </a:xfrm>
              <a:custGeom>
                <a:avLst/>
                <a:gdLst/>
                <a:ahLst/>
                <a:cxnLst/>
                <a:rect l="l" t="t" r="r" b="b"/>
                <a:pathLst>
                  <a:path w="475" h="1677" extrusionOk="0">
                    <a:moveTo>
                      <a:pt x="99" y="1479"/>
                    </a:moveTo>
                    <a:cubicBezTo>
                      <a:pt x="99" y="1164"/>
                      <a:pt x="80" y="848"/>
                      <a:pt x="60" y="533"/>
                    </a:cubicBezTo>
                    <a:cubicBezTo>
                      <a:pt x="60" y="474"/>
                      <a:pt x="60" y="414"/>
                      <a:pt x="40" y="355"/>
                    </a:cubicBezTo>
                    <a:cubicBezTo>
                      <a:pt x="21" y="316"/>
                      <a:pt x="1" y="276"/>
                      <a:pt x="1" y="237"/>
                    </a:cubicBezTo>
                    <a:cubicBezTo>
                      <a:pt x="1" y="60"/>
                      <a:pt x="257" y="0"/>
                      <a:pt x="336" y="138"/>
                    </a:cubicBezTo>
                    <a:cubicBezTo>
                      <a:pt x="454" y="296"/>
                      <a:pt x="415" y="513"/>
                      <a:pt x="435" y="690"/>
                    </a:cubicBezTo>
                    <a:cubicBezTo>
                      <a:pt x="454" y="966"/>
                      <a:pt x="454" y="1223"/>
                      <a:pt x="474" y="1479"/>
                    </a:cubicBezTo>
                    <a:cubicBezTo>
                      <a:pt x="474" y="1578"/>
                      <a:pt x="375" y="1676"/>
                      <a:pt x="277" y="1676"/>
                    </a:cubicBezTo>
                    <a:cubicBezTo>
                      <a:pt x="178" y="1676"/>
                      <a:pt x="99" y="1578"/>
                      <a:pt x="99" y="14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 name="Google Shape;549;p24"/>
              <p:cNvSpPr/>
              <p:nvPr/>
            </p:nvSpPr>
            <p:spPr>
              <a:xfrm>
                <a:off x="5117325" y="2702475"/>
                <a:ext cx="30575" cy="13325"/>
              </a:xfrm>
              <a:custGeom>
                <a:avLst/>
                <a:gdLst/>
                <a:ahLst/>
                <a:cxnLst/>
                <a:rect l="l" t="t" r="r" b="b"/>
                <a:pathLst>
                  <a:path w="1223" h="533" extrusionOk="0">
                    <a:moveTo>
                      <a:pt x="20" y="356"/>
                    </a:moveTo>
                    <a:cubicBezTo>
                      <a:pt x="1" y="257"/>
                      <a:pt x="79" y="158"/>
                      <a:pt x="178" y="139"/>
                    </a:cubicBezTo>
                    <a:cubicBezTo>
                      <a:pt x="454" y="99"/>
                      <a:pt x="730" y="60"/>
                      <a:pt x="986" y="20"/>
                    </a:cubicBezTo>
                    <a:cubicBezTo>
                      <a:pt x="1085" y="1"/>
                      <a:pt x="1183" y="80"/>
                      <a:pt x="1203" y="178"/>
                    </a:cubicBezTo>
                    <a:cubicBezTo>
                      <a:pt x="1223" y="277"/>
                      <a:pt x="1144" y="375"/>
                      <a:pt x="1045" y="375"/>
                    </a:cubicBezTo>
                    <a:cubicBezTo>
                      <a:pt x="769" y="434"/>
                      <a:pt x="493" y="474"/>
                      <a:pt x="217" y="513"/>
                    </a:cubicBezTo>
                    <a:cubicBezTo>
                      <a:pt x="119" y="533"/>
                      <a:pt x="20" y="454"/>
                      <a:pt x="20" y="35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50" name="Google Shape;550;p24"/>
            <p:cNvSpPr/>
            <p:nvPr/>
          </p:nvSpPr>
          <p:spPr>
            <a:xfrm flipH="1">
              <a:off x="8714156" y="4126044"/>
              <a:ext cx="153885" cy="164495"/>
            </a:xfrm>
            <a:custGeom>
              <a:avLst/>
              <a:gdLst/>
              <a:ahLst/>
              <a:cxnLst/>
              <a:rect l="l" t="t" r="r" b="b"/>
              <a:pathLst>
                <a:path w="4003" h="4279" extrusionOk="0">
                  <a:moveTo>
                    <a:pt x="2800" y="4239"/>
                  </a:moveTo>
                  <a:cubicBezTo>
                    <a:pt x="2701" y="4180"/>
                    <a:pt x="2682" y="4061"/>
                    <a:pt x="2741" y="3983"/>
                  </a:cubicBezTo>
                  <a:cubicBezTo>
                    <a:pt x="2662" y="4022"/>
                    <a:pt x="2583" y="4002"/>
                    <a:pt x="2524" y="3983"/>
                  </a:cubicBezTo>
                  <a:cubicBezTo>
                    <a:pt x="2248" y="3923"/>
                    <a:pt x="2011" y="3785"/>
                    <a:pt x="1775" y="3647"/>
                  </a:cubicBezTo>
                  <a:cubicBezTo>
                    <a:pt x="1124" y="3214"/>
                    <a:pt x="513" y="2642"/>
                    <a:pt x="217" y="1913"/>
                  </a:cubicBezTo>
                  <a:cubicBezTo>
                    <a:pt x="0" y="1380"/>
                    <a:pt x="277" y="749"/>
                    <a:pt x="927" y="809"/>
                  </a:cubicBezTo>
                  <a:cubicBezTo>
                    <a:pt x="1361" y="868"/>
                    <a:pt x="1676" y="1242"/>
                    <a:pt x="1952" y="1558"/>
                  </a:cubicBezTo>
                  <a:cubicBezTo>
                    <a:pt x="2071" y="1065"/>
                    <a:pt x="2366" y="552"/>
                    <a:pt x="2859" y="335"/>
                  </a:cubicBezTo>
                  <a:cubicBezTo>
                    <a:pt x="3253" y="158"/>
                    <a:pt x="3667" y="473"/>
                    <a:pt x="3766" y="868"/>
                  </a:cubicBezTo>
                  <a:cubicBezTo>
                    <a:pt x="4003" y="1617"/>
                    <a:pt x="3746" y="2405"/>
                    <a:pt x="3490" y="3135"/>
                  </a:cubicBezTo>
                  <a:cubicBezTo>
                    <a:pt x="3372" y="3490"/>
                    <a:pt x="3214" y="3845"/>
                    <a:pt x="3056" y="4180"/>
                  </a:cubicBezTo>
                  <a:cubicBezTo>
                    <a:pt x="2997" y="4259"/>
                    <a:pt x="2879" y="4278"/>
                    <a:pt x="2800" y="4239"/>
                  </a:cubicBezTo>
                  <a:lnTo>
                    <a:pt x="2800" y="4239"/>
                  </a:lnTo>
                  <a:close/>
                  <a:moveTo>
                    <a:pt x="2839" y="3785"/>
                  </a:moveTo>
                  <a:cubicBezTo>
                    <a:pt x="3175" y="2997"/>
                    <a:pt x="3529" y="2169"/>
                    <a:pt x="3490" y="1301"/>
                  </a:cubicBezTo>
                  <a:cubicBezTo>
                    <a:pt x="3352" y="0"/>
                    <a:pt x="2406" y="966"/>
                    <a:pt x="2287" y="1696"/>
                  </a:cubicBezTo>
                  <a:cubicBezTo>
                    <a:pt x="2248" y="1893"/>
                    <a:pt x="2110" y="2129"/>
                    <a:pt x="1873" y="2011"/>
                  </a:cubicBezTo>
                  <a:cubicBezTo>
                    <a:pt x="1716" y="1893"/>
                    <a:pt x="1617" y="1715"/>
                    <a:pt x="1479" y="1577"/>
                  </a:cubicBezTo>
                  <a:cubicBezTo>
                    <a:pt x="1321" y="1400"/>
                    <a:pt x="1124" y="1223"/>
                    <a:pt x="888" y="1163"/>
                  </a:cubicBezTo>
                  <a:cubicBezTo>
                    <a:pt x="493" y="1124"/>
                    <a:pt x="454" y="1538"/>
                    <a:pt x="572" y="1814"/>
                  </a:cubicBezTo>
                  <a:cubicBezTo>
                    <a:pt x="809" y="2327"/>
                    <a:pt x="1243" y="2760"/>
                    <a:pt x="1676" y="3135"/>
                  </a:cubicBezTo>
                  <a:cubicBezTo>
                    <a:pt x="1972" y="3332"/>
                    <a:pt x="2287" y="3549"/>
                    <a:pt x="2642" y="3628"/>
                  </a:cubicBezTo>
                  <a:cubicBezTo>
                    <a:pt x="2721" y="3628"/>
                    <a:pt x="2820" y="3687"/>
                    <a:pt x="2839" y="37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51" name="Google Shape;551;p24"/>
          <p:cNvGrpSpPr/>
          <p:nvPr/>
        </p:nvGrpSpPr>
        <p:grpSpPr>
          <a:xfrm>
            <a:off x="11517330" y="625752"/>
            <a:ext cx="243021" cy="1055200"/>
            <a:chOff x="379822" y="3812589"/>
            <a:chExt cx="182266" cy="791400"/>
          </a:xfrm>
        </p:grpSpPr>
        <p:sp>
          <p:nvSpPr>
            <p:cNvPr id="552" name="Google Shape;552;p24"/>
            <p:cNvSpPr/>
            <p:nvPr/>
          </p:nvSpPr>
          <p:spPr>
            <a:xfrm rot="655445">
              <a:off x="394014" y="4426407"/>
              <a:ext cx="153882" cy="164492"/>
            </a:xfrm>
            <a:custGeom>
              <a:avLst/>
              <a:gdLst/>
              <a:ahLst/>
              <a:cxnLst/>
              <a:rect l="l" t="t" r="r" b="b"/>
              <a:pathLst>
                <a:path w="4003" h="4279" extrusionOk="0">
                  <a:moveTo>
                    <a:pt x="2800" y="4239"/>
                  </a:moveTo>
                  <a:cubicBezTo>
                    <a:pt x="2701" y="4180"/>
                    <a:pt x="2682" y="4061"/>
                    <a:pt x="2741" y="3983"/>
                  </a:cubicBezTo>
                  <a:cubicBezTo>
                    <a:pt x="2662" y="4022"/>
                    <a:pt x="2583" y="4002"/>
                    <a:pt x="2524" y="3983"/>
                  </a:cubicBezTo>
                  <a:cubicBezTo>
                    <a:pt x="2248" y="3923"/>
                    <a:pt x="2011" y="3785"/>
                    <a:pt x="1775" y="3647"/>
                  </a:cubicBezTo>
                  <a:cubicBezTo>
                    <a:pt x="1124" y="3214"/>
                    <a:pt x="513" y="2642"/>
                    <a:pt x="217" y="1913"/>
                  </a:cubicBezTo>
                  <a:cubicBezTo>
                    <a:pt x="0" y="1380"/>
                    <a:pt x="277" y="749"/>
                    <a:pt x="927" y="809"/>
                  </a:cubicBezTo>
                  <a:cubicBezTo>
                    <a:pt x="1361" y="868"/>
                    <a:pt x="1676" y="1242"/>
                    <a:pt x="1952" y="1558"/>
                  </a:cubicBezTo>
                  <a:cubicBezTo>
                    <a:pt x="2071" y="1065"/>
                    <a:pt x="2366" y="552"/>
                    <a:pt x="2859" y="335"/>
                  </a:cubicBezTo>
                  <a:cubicBezTo>
                    <a:pt x="3253" y="158"/>
                    <a:pt x="3667" y="473"/>
                    <a:pt x="3766" y="868"/>
                  </a:cubicBezTo>
                  <a:cubicBezTo>
                    <a:pt x="4003" y="1617"/>
                    <a:pt x="3746" y="2405"/>
                    <a:pt x="3490" y="3135"/>
                  </a:cubicBezTo>
                  <a:cubicBezTo>
                    <a:pt x="3372" y="3490"/>
                    <a:pt x="3214" y="3845"/>
                    <a:pt x="3056" y="4180"/>
                  </a:cubicBezTo>
                  <a:cubicBezTo>
                    <a:pt x="2997" y="4259"/>
                    <a:pt x="2879" y="4278"/>
                    <a:pt x="2800" y="4239"/>
                  </a:cubicBezTo>
                  <a:lnTo>
                    <a:pt x="2800" y="4239"/>
                  </a:lnTo>
                  <a:close/>
                  <a:moveTo>
                    <a:pt x="2839" y="3785"/>
                  </a:moveTo>
                  <a:cubicBezTo>
                    <a:pt x="3175" y="2997"/>
                    <a:pt x="3529" y="2169"/>
                    <a:pt x="3490" y="1301"/>
                  </a:cubicBezTo>
                  <a:cubicBezTo>
                    <a:pt x="3352" y="0"/>
                    <a:pt x="2406" y="966"/>
                    <a:pt x="2287" y="1696"/>
                  </a:cubicBezTo>
                  <a:cubicBezTo>
                    <a:pt x="2248" y="1893"/>
                    <a:pt x="2110" y="2129"/>
                    <a:pt x="1873" y="2011"/>
                  </a:cubicBezTo>
                  <a:cubicBezTo>
                    <a:pt x="1716" y="1893"/>
                    <a:pt x="1617" y="1715"/>
                    <a:pt x="1479" y="1577"/>
                  </a:cubicBezTo>
                  <a:cubicBezTo>
                    <a:pt x="1321" y="1400"/>
                    <a:pt x="1124" y="1223"/>
                    <a:pt x="888" y="1163"/>
                  </a:cubicBezTo>
                  <a:cubicBezTo>
                    <a:pt x="493" y="1124"/>
                    <a:pt x="454" y="1538"/>
                    <a:pt x="572" y="1814"/>
                  </a:cubicBezTo>
                  <a:cubicBezTo>
                    <a:pt x="809" y="2327"/>
                    <a:pt x="1243" y="2760"/>
                    <a:pt x="1676" y="3135"/>
                  </a:cubicBezTo>
                  <a:cubicBezTo>
                    <a:pt x="1972" y="3332"/>
                    <a:pt x="2287" y="3549"/>
                    <a:pt x="2642" y="3628"/>
                  </a:cubicBezTo>
                  <a:cubicBezTo>
                    <a:pt x="2721" y="3628"/>
                    <a:pt x="2820" y="3687"/>
                    <a:pt x="2839" y="37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53" name="Google Shape;553;p24"/>
            <p:cNvGrpSpPr/>
            <p:nvPr/>
          </p:nvGrpSpPr>
          <p:grpSpPr>
            <a:xfrm>
              <a:off x="385663" y="3812589"/>
              <a:ext cx="170569" cy="156192"/>
              <a:chOff x="5117325" y="2664025"/>
              <a:chExt cx="110925" cy="101575"/>
            </a:xfrm>
          </p:grpSpPr>
          <p:sp>
            <p:nvSpPr>
              <p:cNvPr id="554" name="Google Shape;554;p24"/>
              <p:cNvSpPr/>
              <p:nvPr/>
            </p:nvSpPr>
            <p:spPr>
              <a:xfrm>
                <a:off x="5166625" y="2664025"/>
                <a:ext cx="9875" cy="38975"/>
              </a:xfrm>
              <a:custGeom>
                <a:avLst/>
                <a:gdLst/>
                <a:ahLst/>
                <a:cxnLst/>
                <a:rect l="l" t="t" r="r" b="b"/>
                <a:pathLst>
                  <a:path w="395" h="1559" extrusionOk="0">
                    <a:moveTo>
                      <a:pt x="20" y="1302"/>
                    </a:moveTo>
                    <a:cubicBezTo>
                      <a:pt x="0" y="947"/>
                      <a:pt x="0" y="592"/>
                      <a:pt x="20" y="237"/>
                    </a:cubicBezTo>
                    <a:cubicBezTo>
                      <a:pt x="39" y="1"/>
                      <a:pt x="394" y="1"/>
                      <a:pt x="394" y="237"/>
                    </a:cubicBezTo>
                    <a:cubicBezTo>
                      <a:pt x="375" y="592"/>
                      <a:pt x="375" y="947"/>
                      <a:pt x="375" y="1302"/>
                    </a:cubicBezTo>
                    <a:cubicBezTo>
                      <a:pt x="375" y="1558"/>
                      <a:pt x="20" y="1558"/>
                      <a:pt x="20" y="130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 name="Google Shape;555;p24"/>
              <p:cNvSpPr/>
              <p:nvPr/>
            </p:nvSpPr>
            <p:spPr>
              <a:xfrm>
                <a:off x="5188800" y="2710375"/>
                <a:ext cx="39450" cy="9875"/>
              </a:xfrm>
              <a:custGeom>
                <a:avLst/>
                <a:gdLst/>
                <a:ahLst/>
                <a:cxnLst/>
                <a:rect l="l" t="t" r="r" b="b"/>
                <a:pathLst>
                  <a:path w="1578" h="395" extrusionOk="0">
                    <a:moveTo>
                      <a:pt x="1400" y="375"/>
                    </a:moveTo>
                    <a:cubicBezTo>
                      <a:pt x="1006" y="375"/>
                      <a:pt x="631" y="355"/>
                      <a:pt x="237" y="355"/>
                    </a:cubicBezTo>
                    <a:cubicBezTo>
                      <a:pt x="0" y="355"/>
                      <a:pt x="0" y="0"/>
                      <a:pt x="237" y="0"/>
                    </a:cubicBezTo>
                    <a:cubicBezTo>
                      <a:pt x="631" y="0"/>
                      <a:pt x="1006" y="20"/>
                      <a:pt x="1400" y="20"/>
                    </a:cubicBezTo>
                    <a:cubicBezTo>
                      <a:pt x="1499" y="20"/>
                      <a:pt x="1577" y="99"/>
                      <a:pt x="1577" y="197"/>
                    </a:cubicBezTo>
                    <a:cubicBezTo>
                      <a:pt x="1577" y="296"/>
                      <a:pt x="1499" y="394"/>
                      <a:pt x="1400" y="37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 name="Google Shape;556;p24"/>
              <p:cNvSpPr/>
              <p:nvPr/>
            </p:nvSpPr>
            <p:spPr>
              <a:xfrm>
                <a:off x="5165125" y="2723675"/>
                <a:ext cx="11875" cy="41925"/>
              </a:xfrm>
              <a:custGeom>
                <a:avLst/>
                <a:gdLst/>
                <a:ahLst/>
                <a:cxnLst/>
                <a:rect l="l" t="t" r="r" b="b"/>
                <a:pathLst>
                  <a:path w="475" h="1677" extrusionOk="0">
                    <a:moveTo>
                      <a:pt x="99" y="1479"/>
                    </a:moveTo>
                    <a:cubicBezTo>
                      <a:pt x="99" y="1164"/>
                      <a:pt x="80" y="848"/>
                      <a:pt x="60" y="533"/>
                    </a:cubicBezTo>
                    <a:cubicBezTo>
                      <a:pt x="60" y="474"/>
                      <a:pt x="60" y="414"/>
                      <a:pt x="40" y="355"/>
                    </a:cubicBezTo>
                    <a:cubicBezTo>
                      <a:pt x="21" y="316"/>
                      <a:pt x="1" y="276"/>
                      <a:pt x="1" y="237"/>
                    </a:cubicBezTo>
                    <a:cubicBezTo>
                      <a:pt x="1" y="60"/>
                      <a:pt x="257" y="0"/>
                      <a:pt x="336" y="138"/>
                    </a:cubicBezTo>
                    <a:cubicBezTo>
                      <a:pt x="454" y="296"/>
                      <a:pt x="415" y="513"/>
                      <a:pt x="435" y="690"/>
                    </a:cubicBezTo>
                    <a:cubicBezTo>
                      <a:pt x="454" y="966"/>
                      <a:pt x="454" y="1223"/>
                      <a:pt x="474" y="1479"/>
                    </a:cubicBezTo>
                    <a:cubicBezTo>
                      <a:pt x="474" y="1578"/>
                      <a:pt x="375" y="1676"/>
                      <a:pt x="277" y="1676"/>
                    </a:cubicBezTo>
                    <a:cubicBezTo>
                      <a:pt x="178" y="1676"/>
                      <a:pt x="99" y="1578"/>
                      <a:pt x="99" y="14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 name="Google Shape;557;p24"/>
              <p:cNvSpPr/>
              <p:nvPr/>
            </p:nvSpPr>
            <p:spPr>
              <a:xfrm>
                <a:off x="5117325" y="2702475"/>
                <a:ext cx="30575" cy="13325"/>
              </a:xfrm>
              <a:custGeom>
                <a:avLst/>
                <a:gdLst/>
                <a:ahLst/>
                <a:cxnLst/>
                <a:rect l="l" t="t" r="r" b="b"/>
                <a:pathLst>
                  <a:path w="1223" h="533" extrusionOk="0">
                    <a:moveTo>
                      <a:pt x="20" y="356"/>
                    </a:moveTo>
                    <a:cubicBezTo>
                      <a:pt x="1" y="257"/>
                      <a:pt x="79" y="158"/>
                      <a:pt x="178" y="139"/>
                    </a:cubicBezTo>
                    <a:cubicBezTo>
                      <a:pt x="454" y="99"/>
                      <a:pt x="730" y="60"/>
                      <a:pt x="986" y="20"/>
                    </a:cubicBezTo>
                    <a:cubicBezTo>
                      <a:pt x="1085" y="1"/>
                      <a:pt x="1183" y="80"/>
                      <a:pt x="1203" y="178"/>
                    </a:cubicBezTo>
                    <a:cubicBezTo>
                      <a:pt x="1223" y="277"/>
                      <a:pt x="1144" y="375"/>
                      <a:pt x="1045" y="375"/>
                    </a:cubicBezTo>
                    <a:cubicBezTo>
                      <a:pt x="769" y="434"/>
                      <a:pt x="493" y="474"/>
                      <a:pt x="217" y="513"/>
                    </a:cubicBezTo>
                    <a:cubicBezTo>
                      <a:pt x="119" y="533"/>
                      <a:pt x="20" y="454"/>
                      <a:pt x="20" y="35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558" name="Google Shape;558;p24"/>
          <p:cNvGrpSpPr/>
          <p:nvPr/>
        </p:nvGrpSpPr>
        <p:grpSpPr>
          <a:xfrm flipH="1">
            <a:off x="421717" y="4777353"/>
            <a:ext cx="720059" cy="1676239"/>
            <a:chOff x="8336338" y="3583014"/>
            <a:chExt cx="540044" cy="1257179"/>
          </a:xfrm>
        </p:grpSpPr>
        <p:grpSp>
          <p:nvGrpSpPr>
            <p:cNvPr id="559" name="Google Shape;559;p24"/>
            <p:cNvGrpSpPr/>
            <p:nvPr/>
          </p:nvGrpSpPr>
          <p:grpSpPr>
            <a:xfrm flipH="1">
              <a:off x="8336338" y="4684002"/>
              <a:ext cx="170569" cy="156192"/>
              <a:chOff x="5117325" y="2664025"/>
              <a:chExt cx="110925" cy="101575"/>
            </a:xfrm>
          </p:grpSpPr>
          <p:sp>
            <p:nvSpPr>
              <p:cNvPr id="560" name="Google Shape;560;p24"/>
              <p:cNvSpPr/>
              <p:nvPr/>
            </p:nvSpPr>
            <p:spPr>
              <a:xfrm>
                <a:off x="5166625" y="2664025"/>
                <a:ext cx="9875" cy="38975"/>
              </a:xfrm>
              <a:custGeom>
                <a:avLst/>
                <a:gdLst/>
                <a:ahLst/>
                <a:cxnLst/>
                <a:rect l="l" t="t" r="r" b="b"/>
                <a:pathLst>
                  <a:path w="395" h="1559" extrusionOk="0">
                    <a:moveTo>
                      <a:pt x="20" y="1302"/>
                    </a:moveTo>
                    <a:cubicBezTo>
                      <a:pt x="0" y="947"/>
                      <a:pt x="0" y="592"/>
                      <a:pt x="20" y="237"/>
                    </a:cubicBezTo>
                    <a:cubicBezTo>
                      <a:pt x="39" y="1"/>
                      <a:pt x="394" y="1"/>
                      <a:pt x="394" y="237"/>
                    </a:cubicBezTo>
                    <a:cubicBezTo>
                      <a:pt x="375" y="592"/>
                      <a:pt x="375" y="947"/>
                      <a:pt x="375" y="1302"/>
                    </a:cubicBezTo>
                    <a:cubicBezTo>
                      <a:pt x="375" y="1558"/>
                      <a:pt x="20" y="1558"/>
                      <a:pt x="20" y="130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 name="Google Shape;561;p24"/>
              <p:cNvSpPr/>
              <p:nvPr/>
            </p:nvSpPr>
            <p:spPr>
              <a:xfrm>
                <a:off x="5188800" y="2710375"/>
                <a:ext cx="39450" cy="9875"/>
              </a:xfrm>
              <a:custGeom>
                <a:avLst/>
                <a:gdLst/>
                <a:ahLst/>
                <a:cxnLst/>
                <a:rect l="l" t="t" r="r" b="b"/>
                <a:pathLst>
                  <a:path w="1578" h="395" extrusionOk="0">
                    <a:moveTo>
                      <a:pt x="1400" y="375"/>
                    </a:moveTo>
                    <a:cubicBezTo>
                      <a:pt x="1006" y="375"/>
                      <a:pt x="631" y="355"/>
                      <a:pt x="237" y="355"/>
                    </a:cubicBezTo>
                    <a:cubicBezTo>
                      <a:pt x="0" y="355"/>
                      <a:pt x="0" y="0"/>
                      <a:pt x="237" y="0"/>
                    </a:cubicBezTo>
                    <a:cubicBezTo>
                      <a:pt x="631" y="0"/>
                      <a:pt x="1006" y="20"/>
                      <a:pt x="1400" y="20"/>
                    </a:cubicBezTo>
                    <a:cubicBezTo>
                      <a:pt x="1499" y="20"/>
                      <a:pt x="1577" y="99"/>
                      <a:pt x="1577" y="197"/>
                    </a:cubicBezTo>
                    <a:cubicBezTo>
                      <a:pt x="1577" y="296"/>
                      <a:pt x="1499" y="394"/>
                      <a:pt x="1400" y="37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 name="Google Shape;562;p24"/>
              <p:cNvSpPr/>
              <p:nvPr/>
            </p:nvSpPr>
            <p:spPr>
              <a:xfrm>
                <a:off x="5165125" y="2723675"/>
                <a:ext cx="11875" cy="41925"/>
              </a:xfrm>
              <a:custGeom>
                <a:avLst/>
                <a:gdLst/>
                <a:ahLst/>
                <a:cxnLst/>
                <a:rect l="l" t="t" r="r" b="b"/>
                <a:pathLst>
                  <a:path w="475" h="1677" extrusionOk="0">
                    <a:moveTo>
                      <a:pt x="99" y="1479"/>
                    </a:moveTo>
                    <a:cubicBezTo>
                      <a:pt x="99" y="1164"/>
                      <a:pt x="80" y="848"/>
                      <a:pt x="60" y="533"/>
                    </a:cubicBezTo>
                    <a:cubicBezTo>
                      <a:pt x="60" y="474"/>
                      <a:pt x="60" y="414"/>
                      <a:pt x="40" y="355"/>
                    </a:cubicBezTo>
                    <a:cubicBezTo>
                      <a:pt x="21" y="316"/>
                      <a:pt x="1" y="276"/>
                      <a:pt x="1" y="237"/>
                    </a:cubicBezTo>
                    <a:cubicBezTo>
                      <a:pt x="1" y="60"/>
                      <a:pt x="257" y="0"/>
                      <a:pt x="336" y="138"/>
                    </a:cubicBezTo>
                    <a:cubicBezTo>
                      <a:pt x="454" y="296"/>
                      <a:pt x="415" y="513"/>
                      <a:pt x="435" y="690"/>
                    </a:cubicBezTo>
                    <a:cubicBezTo>
                      <a:pt x="454" y="966"/>
                      <a:pt x="454" y="1223"/>
                      <a:pt x="474" y="1479"/>
                    </a:cubicBezTo>
                    <a:cubicBezTo>
                      <a:pt x="474" y="1578"/>
                      <a:pt x="375" y="1676"/>
                      <a:pt x="277" y="1676"/>
                    </a:cubicBezTo>
                    <a:cubicBezTo>
                      <a:pt x="178" y="1676"/>
                      <a:pt x="99" y="1578"/>
                      <a:pt x="99" y="14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 name="Google Shape;563;p24"/>
              <p:cNvSpPr/>
              <p:nvPr/>
            </p:nvSpPr>
            <p:spPr>
              <a:xfrm>
                <a:off x="5117325" y="2702475"/>
                <a:ext cx="30575" cy="13325"/>
              </a:xfrm>
              <a:custGeom>
                <a:avLst/>
                <a:gdLst/>
                <a:ahLst/>
                <a:cxnLst/>
                <a:rect l="l" t="t" r="r" b="b"/>
                <a:pathLst>
                  <a:path w="1223" h="533" extrusionOk="0">
                    <a:moveTo>
                      <a:pt x="20" y="356"/>
                    </a:moveTo>
                    <a:cubicBezTo>
                      <a:pt x="1" y="257"/>
                      <a:pt x="79" y="158"/>
                      <a:pt x="178" y="139"/>
                    </a:cubicBezTo>
                    <a:cubicBezTo>
                      <a:pt x="454" y="99"/>
                      <a:pt x="730" y="60"/>
                      <a:pt x="986" y="20"/>
                    </a:cubicBezTo>
                    <a:cubicBezTo>
                      <a:pt x="1085" y="1"/>
                      <a:pt x="1183" y="80"/>
                      <a:pt x="1203" y="178"/>
                    </a:cubicBezTo>
                    <a:cubicBezTo>
                      <a:pt x="1223" y="277"/>
                      <a:pt x="1144" y="375"/>
                      <a:pt x="1045" y="375"/>
                    </a:cubicBezTo>
                    <a:cubicBezTo>
                      <a:pt x="769" y="434"/>
                      <a:pt x="493" y="474"/>
                      <a:pt x="217" y="513"/>
                    </a:cubicBezTo>
                    <a:cubicBezTo>
                      <a:pt x="119" y="533"/>
                      <a:pt x="20" y="454"/>
                      <a:pt x="20" y="35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4" name="Google Shape;564;p24"/>
            <p:cNvGrpSpPr/>
            <p:nvPr/>
          </p:nvGrpSpPr>
          <p:grpSpPr>
            <a:xfrm flipH="1">
              <a:off x="8705813" y="3583014"/>
              <a:ext cx="170569" cy="156192"/>
              <a:chOff x="5117325" y="2664025"/>
              <a:chExt cx="110925" cy="101575"/>
            </a:xfrm>
          </p:grpSpPr>
          <p:sp>
            <p:nvSpPr>
              <p:cNvPr id="565" name="Google Shape;565;p24"/>
              <p:cNvSpPr/>
              <p:nvPr/>
            </p:nvSpPr>
            <p:spPr>
              <a:xfrm>
                <a:off x="5166625" y="2664025"/>
                <a:ext cx="9875" cy="38975"/>
              </a:xfrm>
              <a:custGeom>
                <a:avLst/>
                <a:gdLst/>
                <a:ahLst/>
                <a:cxnLst/>
                <a:rect l="l" t="t" r="r" b="b"/>
                <a:pathLst>
                  <a:path w="395" h="1559" extrusionOk="0">
                    <a:moveTo>
                      <a:pt x="20" y="1302"/>
                    </a:moveTo>
                    <a:cubicBezTo>
                      <a:pt x="0" y="947"/>
                      <a:pt x="0" y="592"/>
                      <a:pt x="20" y="237"/>
                    </a:cubicBezTo>
                    <a:cubicBezTo>
                      <a:pt x="39" y="1"/>
                      <a:pt x="394" y="1"/>
                      <a:pt x="394" y="237"/>
                    </a:cubicBezTo>
                    <a:cubicBezTo>
                      <a:pt x="375" y="592"/>
                      <a:pt x="375" y="947"/>
                      <a:pt x="375" y="1302"/>
                    </a:cubicBezTo>
                    <a:cubicBezTo>
                      <a:pt x="375" y="1558"/>
                      <a:pt x="20" y="1558"/>
                      <a:pt x="20" y="130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 name="Google Shape;566;p24"/>
              <p:cNvSpPr/>
              <p:nvPr/>
            </p:nvSpPr>
            <p:spPr>
              <a:xfrm>
                <a:off x="5188800" y="2710375"/>
                <a:ext cx="39450" cy="9875"/>
              </a:xfrm>
              <a:custGeom>
                <a:avLst/>
                <a:gdLst/>
                <a:ahLst/>
                <a:cxnLst/>
                <a:rect l="l" t="t" r="r" b="b"/>
                <a:pathLst>
                  <a:path w="1578" h="395" extrusionOk="0">
                    <a:moveTo>
                      <a:pt x="1400" y="375"/>
                    </a:moveTo>
                    <a:cubicBezTo>
                      <a:pt x="1006" y="375"/>
                      <a:pt x="631" y="355"/>
                      <a:pt x="237" y="355"/>
                    </a:cubicBezTo>
                    <a:cubicBezTo>
                      <a:pt x="0" y="355"/>
                      <a:pt x="0" y="0"/>
                      <a:pt x="237" y="0"/>
                    </a:cubicBezTo>
                    <a:cubicBezTo>
                      <a:pt x="631" y="0"/>
                      <a:pt x="1006" y="20"/>
                      <a:pt x="1400" y="20"/>
                    </a:cubicBezTo>
                    <a:cubicBezTo>
                      <a:pt x="1499" y="20"/>
                      <a:pt x="1577" y="99"/>
                      <a:pt x="1577" y="197"/>
                    </a:cubicBezTo>
                    <a:cubicBezTo>
                      <a:pt x="1577" y="296"/>
                      <a:pt x="1499" y="394"/>
                      <a:pt x="1400" y="37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 name="Google Shape;567;p24"/>
              <p:cNvSpPr/>
              <p:nvPr/>
            </p:nvSpPr>
            <p:spPr>
              <a:xfrm>
                <a:off x="5165125" y="2723675"/>
                <a:ext cx="11875" cy="41925"/>
              </a:xfrm>
              <a:custGeom>
                <a:avLst/>
                <a:gdLst/>
                <a:ahLst/>
                <a:cxnLst/>
                <a:rect l="l" t="t" r="r" b="b"/>
                <a:pathLst>
                  <a:path w="475" h="1677" extrusionOk="0">
                    <a:moveTo>
                      <a:pt x="99" y="1479"/>
                    </a:moveTo>
                    <a:cubicBezTo>
                      <a:pt x="99" y="1164"/>
                      <a:pt x="80" y="848"/>
                      <a:pt x="60" y="533"/>
                    </a:cubicBezTo>
                    <a:cubicBezTo>
                      <a:pt x="60" y="474"/>
                      <a:pt x="60" y="414"/>
                      <a:pt x="40" y="355"/>
                    </a:cubicBezTo>
                    <a:cubicBezTo>
                      <a:pt x="21" y="316"/>
                      <a:pt x="1" y="276"/>
                      <a:pt x="1" y="237"/>
                    </a:cubicBezTo>
                    <a:cubicBezTo>
                      <a:pt x="1" y="60"/>
                      <a:pt x="257" y="0"/>
                      <a:pt x="336" y="138"/>
                    </a:cubicBezTo>
                    <a:cubicBezTo>
                      <a:pt x="454" y="296"/>
                      <a:pt x="415" y="513"/>
                      <a:pt x="435" y="690"/>
                    </a:cubicBezTo>
                    <a:cubicBezTo>
                      <a:pt x="454" y="966"/>
                      <a:pt x="454" y="1223"/>
                      <a:pt x="474" y="1479"/>
                    </a:cubicBezTo>
                    <a:cubicBezTo>
                      <a:pt x="474" y="1578"/>
                      <a:pt x="375" y="1676"/>
                      <a:pt x="277" y="1676"/>
                    </a:cubicBezTo>
                    <a:cubicBezTo>
                      <a:pt x="178" y="1676"/>
                      <a:pt x="99" y="1578"/>
                      <a:pt x="99" y="14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 name="Google Shape;568;p24"/>
              <p:cNvSpPr/>
              <p:nvPr/>
            </p:nvSpPr>
            <p:spPr>
              <a:xfrm>
                <a:off x="5117325" y="2702475"/>
                <a:ext cx="30575" cy="13325"/>
              </a:xfrm>
              <a:custGeom>
                <a:avLst/>
                <a:gdLst/>
                <a:ahLst/>
                <a:cxnLst/>
                <a:rect l="l" t="t" r="r" b="b"/>
                <a:pathLst>
                  <a:path w="1223" h="533" extrusionOk="0">
                    <a:moveTo>
                      <a:pt x="20" y="356"/>
                    </a:moveTo>
                    <a:cubicBezTo>
                      <a:pt x="1" y="257"/>
                      <a:pt x="79" y="158"/>
                      <a:pt x="178" y="139"/>
                    </a:cubicBezTo>
                    <a:cubicBezTo>
                      <a:pt x="454" y="99"/>
                      <a:pt x="730" y="60"/>
                      <a:pt x="986" y="20"/>
                    </a:cubicBezTo>
                    <a:cubicBezTo>
                      <a:pt x="1085" y="1"/>
                      <a:pt x="1183" y="80"/>
                      <a:pt x="1203" y="178"/>
                    </a:cubicBezTo>
                    <a:cubicBezTo>
                      <a:pt x="1223" y="277"/>
                      <a:pt x="1144" y="375"/>
                      <a:pt x="1045" y="375"/>
                    </a:cubicBezTo>
                    <a:cubicBezTo>
                      <a:pt x="769" y="434"/>
                      <a:pt x="493" y="474"/>
                      <a:pt x="217" y="513"/>
                    </a:cubicBezTo>
                    <a:cubicBezTo>
                      <a:pt x="119" y="533"/>
                      <a:pt x="20" y="454"/>
                      <a:pt x="20" y="35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69" name="Google Shape;569;p24"/>
            <p:cNvSpPr/>
            <p:nvPr/>
          </p:nvSpPr>
          <p:spPr>
            <a:xfrm flipH="1">
              <a:off x="8714156" y="4126044"/>
              <a:ext cx="153885" cy="164495"/>
            </a:xfrm>
            <a:custGeom>
              <a:avLst/>
              <a:gdLst/>
              <a:ahLst/>
              <a:cxnLst/>
              <a:rect l="l" t="t" r="r" b="b"/>
              <a:pathLst>
                <a:path w="4003" h="4279" extrusionOk="0">
                  <a:moveTo>
                    <a:pt x="2800" y="4239"/>
                  </a:moveTo>
                  <a:cubicBezTo>
                    <a:pt x="2701" y="4180"/>
                    <a:pt x="2682" y="4061"/>
                    <a:pt x="2741" y="3983"/>
                  </a:cubicBezTo>
                  <a:cubicBezTo>
                    <a:pt x="2662" y="4022"/>
                    <a:pt x="2583" y="4002"/>
                    <a:pt x="2524" y="3983"/>
                  </a:cubicBezTo>
                  <a:cubicBezTo>
                    <a:pt x="2248" y="3923"/>
                    <a:pt x="2011" y="3785"/>
                    <a:pt x="1775" y="3647"/>
                  </a:cubicBezTo>
                  <a:cubicBezTo>
                    <a:pt x="1124" y="3214"/>
                    <a:pt x="513" y="2642"/>
                    <a:pt x="217" y="1913"/>
                  </a:cubicBezTo>
                  <a:cubicBezTo>
                    <a:pt x="0" y="1380"/>
                    <a:pt x="277" y="749"/>
                    <a:pt x="927" y="809"/>
                  </a:cubicBezTo>
                  <a:cubicBezTo>
                    <a:pt x="1361" y="868"/>
                    <a:pt x="1676" y="1242"/>
                    <a:pt x="1952" y="1558"/>
                  </a:cubicBezTo>
                  <a:cubicBezTo>
                    <a:pt x="2071" y="1065"/>
                    <a:pt x="2366" y="552"/>
                    <a:pt x="2859" y="335"/>
                  </a:cubicBezTo>
                  <a:cubicBezTo>
                    <a:pt x="3253" y="158"/>
                    <a:pt x="3667" y="473"/>
                    <a:pt x="3766" y="868"/>
                  </a:cubicBezTo>
                  <a:cubicBezTo>
                    <a:pt x="4003" y="1617"/>
                    <a:pt x="3746" y="2405"/>
                    <a:pt x="3490" y="3135"/>
                  </a:cubicBezTo>
                  <a:cubicBezTo>
                    <a:pt x="3372" y="3490"/>
                    <a:pt x="3214" y="3845"/>
                    <a:pt x="3056" y="4180"/>
                  </a:cubicBezTo>
                  <a:cubicBezTo>
                    <a:pt x="2997" y="4259"/>
                    <a:pt x="2879" y="4278"/>
                    <a:pt x="2800" y="4239"/>
                  </a:cubicBezTo>
                  <a:lnTo>
                    <a:pt x="2800" y="4239"/>
                  </a:lnTo>
                  <a:close/>
                  <a:moveTo>
                    <a:pt x="2839" y="3785"/>
                  </a:moveTo>
                  <a:cubicBezTo>
                    <a:pt x="3175" y="2997"/>
                    <a:pt x="3529" y="2169"/>
                    <a:pt x="3490" y="1301"/>
                  </a:cubicBezTo>
                  <a:cubicBezTo>
                    <a:pt x="3352" y="0"/>
                    <a:pt x="2406" y="966"/>
                    <a:pt x="2287" y="1696"/>
                  </a:cubicBezTo>
                  <a:cubicBezTo>
                    <a:pt x="2248" y="1893"/>
                    <a:pt x="2110" y="2129"/>
                    <a:pt x="1873" y="2011"/>
                  </a:cubicBezTo>
                  <a:cubicBezTo>
                    <a:pt x="1716" y="1893"/>
                    <a:pt x="1617" y="1715"/>
                    <a:pt x="1479" y="1577"/>
                  </a:cubicBezTo>
                  <a:cubicBezTo>
                    <a:pt x="1321" y="1400"/>
                    <a:pt x="1124" y="1223"/>
                    <a:pt x="888" y="1163"/>
                  </a:cubicBezTo>
                  <a:cubicBezTo>
                    <a:pt x="493" y="1124"/>
                    <a:pt x="454" y="1538"/>
                    <a:pt x="572" y="1814"/>
                  </a:cubicBezTo>
                  <a:cubicBezTo>
                    <a:pt x="809" y="2327"/>
                    <a:pt x="1243" y="2760"/>
                    <a:pt x="1676" y="3135"/>
                  </a:cubicBezTo>
                  <a:cubicBezTo>
                    <a:pt x="1972" y="3332"/>
                    <a:pt x="2287" y="3549"/>
                    <a:pt x="2642" y="3628"/>
                  </a:cubicBezTo>
                  <a:cubicBezTo>
                    <a:pt x="2721" y="3628"/>
                    <a:pt x="2820" y="3687"/>
                    <a:pt x="2839" y="37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0" name="Google Shape;570;p24"/>
          <p:cNvGrpSpPr/>
          <p:nvPr/>
        </p:nvGrpSpPr>
        <p:grpSpPr>
          <a:xfrm>
            <a:off x="519130" y="625752"/>
            <a:ext cx="243021" cy="1055200"/>
            <a:chOff x="379822" y="3812589"/>
            <a:chExt cx="182266" cy="791400"/>
          </a:xfrm>
        </p:grpSpPr>
        <p:sp>
          <p:nvSpPr>
            <p:cNvPr id="571" name="Google Shape;571;p24"/>
            <p:cNvSpPr/>
            <p:nvPr/>
          </p:nvSpPr>
          <p:spPr>
            <a:xfrm rot="655445">
              <a:off x="394014" y="4426407"/>
              <a:ext cx="153882" cy="164492"/>
            </a:xfrm>
            <a:custGeom>
              <a:avLst/>
              <a:gdLst/>
              <a:ahLst/>
              <a:cxnLst/>
              <a:rect l="l" t="t" r="r" b="b"/>
              <a:pathLst>
                <a:path w="4003" h="4279" extrusionOk="0">
                  <a:moveTo>
                    <a:pt x="2800" y="4239"/>
                  </a:moveTo>
                  <a:cubicBezTo>
                    <a:pt x="2701" y="4180"/>
                    <a:pt x="2682" y="4061"/>
                    <a:pt x="2741" y="3983"/>
                  </a:cubicBezTo>
                  <a:cubicBezTo>
                    <a:pt x="2662" y="4022"/>
                    <a:pt x="2583" y="4002"/>
                    <a:pt x="2524" y="3983"/>
                  </a:cubicBezTo>
                  <a:cubicBezTo>
                    <a:pt x="2248" y="3923"/>
                    <a:pt x="2011" y="3785"/>
                    <a:pt x="1775" y="3647"/>
                  </a:cubicBezTo>
                  <a:cubicBezTo>
                    <a:pt x="1124" y="3214"/>
                    <a:pt x="513" y="2642"/>
                    <a:pt x="217" y="1913"/>
                  </a:cubicBezTo>
                  <a:cubicBezTo>
                    <a:pt x="0" y="1380"/>
                    <a:pt x="277" y="749"/>
                    <a:pt x="927" y="809"/>
                  </a:cubicBezTo>
                  <a:cubicBezTo>
                    <a:pt x="1361" y="868"/>
                    <a:pt x="1676" y="1242"/>
                    <a:pt x="1952" y="1558"/>
                  </a:cubicBezTo>
                  <a:cubicBezTo>
                    <a:pt x="2071" y="1065"/>
                    <a:pt x="2366" y="552"/>
                    <a:pt x="2859" y="335"/>
                  </a:cubicBezTo>
                  <a:cubicBezTo>
                    <a:pt x="3253" y="158"/>
                    <a:pt x="3667" y="473"/>
                    <a:pt x="3766" y="868"/>
                  </a:cubicBezTo>
                  <a:cubicBezTo>
                    <a:pt x="4003" y="1617"/>
                    <a:pt x="3746" y="2405"/>
                    <a:pt x="3490" y="3135"/>
                  </a:cubicBezTo>
                  <a:cubicBezTo>
                    <a:pt x="3372" y="3490"/>
                    <a:pt x="3214" y="3845"/>
                    <a:pt x="3056" y="4180"/>
                  </a:cubicBezTo>
                  <a:cubicBezTo>
                    <a:pt x="2997" y="4259"/>
                    <a:pt x="2879" y="4278"/>
                    <a:pt x="2800" y="4239"/>
                  </a:cubicBezTo>
                  <a:lnTo>
                    <a:pt x="2800" y="4239"/>
                  </a:lnTo>
                  <a:close/>
                  <a:moveTo>
                    <a:pt x="2839" y="3785"/>
                  </a:moveTo>
                  <a:cubicBezTo>
                    <a:pt x="3175" y="2997"/>
                    <a:pt x="3529" y="2169"/>
                    <a:pt x="3490" y="1301"/>
                  </a:cubicBezTo>
                  <a:cubicBezTo>
                    <a:pt x="3352" y="0"/>
                    <a:pt x="2406" y="966"/>
                    <a:pt x="2287" y="1696"/>
                  </a:cubicBezTo>
                  <a:cubicBezTo>
                    <a:pt x="2248" y="1893"/>
                    <a:pt x="2110" y="2129"/>
                    <a:pt x="1873" y="2011"/>
                  </a:cubicBezTo>
                  <a:cubicBezTo>
                    <a:pt x="1716" y="1893"/>
                    <a:pt x="1617" y="1715"/>
                    <a:pt x="1479" y="1577"/>
                  </a:cubicBezTo>
                  <a:cubicBezTo>
                    <a:pt x="1321" y="1400"/>
                    <a:pt x="1124" y="1223"/>
                    <a:pt x="888" y="1163"/>
                  </a:cubicBezTo>
                  <a:cubicBezTo>
                    <a:pt x="493" y="1124"/>
                    <a:pt x="454" y="1538"/>
                    <a:pt x="572" y="1814"/>
                  </a:cubicBezTo>
                  <a:cubicBezTo>
                    <a:pt x="809" y="2327"/>
                    <a:pt x="1243" y="2760"/>
                    <a:pt x="1676" y="3135"/>
                  </a:cubicBezTo>
                  <a:cubicBezTo>
                    <a:pt x="1972" y="3332"/>
                    <a:pt x="2287" y="3549"/>
                    <a:pt x="2642" y="3628"/>
                  </a:cubicBezTo>
                  <a:cubicBezTo>
                    <a:pt x="2721" y="3628"/>
                    <a:pt x="2820" y="3687"/>
                    <a:pt x="2839" y="37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72" name="Google Shape;572;p24"/>
            <p:cNvGrpSpPr/>
            <p:nvPr/>
          </p:nvGrpSpPr>
          <p:grpSpPr>
            <a:xfrm>
              <a:off x="385663" y="3812589"/>
              <a:ext cx="170569" cy="156192"/>
              <a:chOff x="5117325" y="2664025"/>
              <a:chExt cx="110925" cy="101575"/>
            </a:xfrm>
          </p:grpSpPr>
          <p:sp>
            <p:nvSpPr>
              <p:cNvPr id="573" name="Google Shape;573;p24"/>
              <p:cNvSpPr/>
              <p:nvPr/>
            </p:nvSpPr>
            <p:spPr>
              <a:xfrm>
                <a:off x="5166625" y="2664025"/>
                <a:ext cx="9875" cy="38975"/>
              </a:xfrm>
              <a:custGeom>
                <a:avLst/>
                <a:gdLst/>
                <a:ahLst/>
                <a:cxnLst/>
                <a:rect l="l" t="t" r="r" b="b"/>
                <a:pathLst>
                  <a:path w="395" h="1559" extrusionOk="0">
                    <a:moveTo>
                      <a:pt x="20" y="1302"/>
                    </a:moveTo>
                    <a:cubicBezTo>
                      <a:pt x="0" y="947"/>
                      <a:pt x="0" y="592"/>
                      <a:pt x="20" y="237"/>
                    </a:cubicBezTo>
                    <a:cubicBezTo>
                      <a:pt x="39" y="1"/>
                      <a:pt x="394" y="1"/>
                      <a:pt x="394" y="237"/>
                    </a:cubicBezTo>
                    <a:cubicBezTo>
                      <a:pt x="375" y="592"/>
                      <a:pt x="375" y="947"/>
                      <a:pt x="375" y="1302"/>
                    </a:cubicBezTo>
                    <a:cubicBezTo>
                      <a:pt x="375" y="1558"/>
                      <a:pt x="20" y="1558"/>
                      <a:pt x="20" y="130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 name="Google Shape;574;p24"/>
              <p:cNvSpPr/>
              <p:nvPr/>
            </p:nvSpPr>
            <p:spPr>
              <a:xfrm>
                <a:off x="5188800" y="2710375"/>
                <a:ext cx="39450" cy="9875"/>
              </a:xfrm>
              <a:custGeom>
                <a:avLst/>
                <a:gdLst/>
                <a:ahLst/>
                <a:cxnLst/>
                <a:rect l="l" t="t" r="r" b="b"/>
                <a:pathLst>
                  <a:path w="1578" h="395" extrusionOk="0">
                    <a:moveTo>
                      <a:pt x="1400" y="375"/>
                    </a:moveTo>
                    <a:cubicBezTo>
                      <a:pt x="1006" y="375"/>
                      <a:pt x="631" y="355"/>
                      <a:pt x="237" y="355"/>
                    </a:cubicBezTo>
                    <a:cubicBezTo>
                      <a:pt x="0" y="355"/>
                      <a:pt x="0" y="0"/>
                      <a:pt x="237" y="0"/>
                    </a:cubicBezTo>
                    <a:cubicBezTo>
                      <a:pt x="631" y="0"/>
                      <a:pt x="1006" y="20"/>
                      <a:pt x="1400" y="20"/>
                    </a:cubicBezTo>
                    <a:cubicBezTo>
                      <a:pt x="1499" y="20"/>
                      <a:pt x="1577" y="99"/>
                      <a:pt x="1577" y="197"/>
                    </a:cubicBezTo>
                    <a:cubicBezTo>
                      <a:pt x="1577" y="296"/>
                      <a:pt x="1499" y="394"/>
                      <a:pt x="1400" y="37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 name="Google Shape;575;p24"/>
              <p:cNvSpPr/>
              <p:nvPr/>
            </p:nvSpPr>
            <p:spPr>
              <a:xfrm>
                <a:off x="5165125" y="2723675"/>
                <a:ext cx="11875" cy="41925"/>
              </a:xfrm>
              <a:custGeom>
                <a:avLst/>
                <a:gdLst/>
                <a:ahLst/>
                <a:cxnLst/>
                <a:rect l="l" t="t" r="r" b="b"/>
                <a:pathLst>
                  <a:path w="475" h="1677" extrusionOk="0">
                    <a:moveTo>
                      <a:pt x="99" y="1479"/>
                    </a:moveTo>
                    <a:cubicBezTo>
                      <a:pt x="99" y="1164"/>
                      <a:pt x="80" y="848"/>
                      <a:pt x="60" y="533"/>
                    </a:cubicBezTo>
                    <a:cubicBezTo>
                      <a:pt x="60" y="474"/>
                      <a:pt x="60" y="414"/>
                      <a:pt x="40" y="355"/>
                    </a:cubicBezTo>
                    <a:cubicBezTo>
                      <a:pt x="21" y="316"/>
                      <a:pt x="1" y="276"/>
                      <a:pt x="1" y="237"/>
                    </a:cubicBezTo>
                    <a:cubicBezTo>
                      <a:pt x="1" y="60"/>
                      <a:pt x="257" y="0"/>
                      <a:pt x="336" y="138"/>
                    </a:cubicBezTo>
                    <a:cubicBezTo>
                      <a:pt x="454" y="296"/>
                      <a:pt x="415" y="513"/>
                      <a:pt x="435" y="690"/>
                    </a:cubicBezTo>
                    <a:cubicBezTo>
                      <a:pt x="454" y="966"/>
                      <a:pt x="454" y="1223"/>
                      <a:pt x="474" y="1479"/>
                    </a:cubicBezTo>
                    <a:cubicBezTo>
                      <a:pt x="474" y="1578"/>
                      <a:pt x="375" y="1676"/>
                      <a:pt x="277" y="1676"/>
                    </a:cubicBezTo>
                    <a:cubicBezTo>
                      <a:pt x="178" y="1676"/>
                      <a:pt x="99" y="1578"/>
                      <a:pt x="99" y="14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 name="Google Shape;576;p24"/>
              <p:cNvSpPr/>
              <p:nvPr/>
            </p:nvSpPr>
            <p:spPr>
              <a:xfrm>
                <a:off x="5117325" y="2702475"/>
                <a:ext cx="30575" cy="13325"/>
              </a:xfrm>
              <a:custGeom>
                <a:avLst/>
                <a:gdLst/>
                <a:ahLst/>
                <a:cxnLst/>
                <a:rect l="l" t="t" r="r" b="b"/>
                <a:pathLst>
                  <a:path w="1223" h="533" extrusionOk="0">
                    <a:moveTo>
                      <a:pt x="20" y="356"/>
                    </a:moveTo>
                    <a:cubicBezTo>
                      <a:pt x="1" y="257"/>
                      <a:pt x="79" y="158"/>
                      <a:pt x="178" y="139"/>
                    </a:cubicBezTo>
                    <a:cubicBezTo>
                      <a:pt x="454" y="99"/>
                      <a:pt x="730" y="60"/>
                      <a:pt x="986" y="20"/>
                    </a:cubicBezTo>
                    <a:cubicBezTo>
                      <a:pt x="1085" y="1"/>
                      <a:pt x="1183" y="80"/>
                      <a:pt x="1203" y="178"/>
                    </a:cubicBezTo>
                    <a:cubicBezTo>
                      <a:pt x="1223" y="277"/>
                      <a:pt x="1144" y="375"/>
                      <a:pt x="1045" y="375"/>
                    </a:cubicBezTo>
                    <a:cubicBezTo>
                      <a:pt x="769" y="434"/>
                      <a:pt x="493" y="474"/>
                      <a:pt x="217" y="513"/>
                    </a:cubicBezTo>
                    <a:cubicBezTo>
                      <a:pt x="119" y="533"/>
                      <a:pt x="20" y="454"/>
                      <a:pt x="20" y="35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26541686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50E0D3-9008-0845-B6EF-21C9479615AC}"/>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A243EE6C-1FCC-164B-9B83-F36A763385DA}"/>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BBC63DBA-1D93-B641-A6FD-32B08857CE9B}"/>
              </a:ext>
            </a:extLst>
          </p:cNvPr>
          <p:cNvSpPr>
            <a:spLocks noGrp="1"/>
          </p:cNvSpPr>
          <p:nvPr>
            <p:ph type="dt" sz="half" idx="10"/>
          </p:nvPr>
        </p:nvSpPr>
        <p:spPr/>
        <p:txBody>
          <a:bodyPr/>
          <a:lstStyle/>
          <a:p>
            <a:fld id="{02AC24A9-CCB6-4F8D-B8DB-C2F3692CFA5A}" type="datetimeFigureOut">
              <a:rPr lang="en-US" smtClean="0"/>
              <a:t>9/29/2025</a:t>
            </a:fld>
            <a:endParaRPr lang="en-US"/>
          </a:p>
        </p:txBody>
      </p:sp>
      <p:sp>
        <p:nvSpPr>
          <p:cNvPr id="5" name="Fußzeilenplatzhalter 4">
            <a:extLst>
              <a:ext uri="{FF2B5EF4-FFF2-40B4-BE49-F238E27FC236}">
                <a16:creationId xmlns:a16="http://schemas.microsoft.com/office/drawing/2014/main" id="{70002C67-E0C5-5548-BCD8-94EA29767225}"/>
              </a:ext>
            </a:extLst>
          </p:cNvPr>
          <p:cNvSpPr>
            <a:spLocks noGrp="1"/>
          </p:cNvSpPr>
          <p:nvPr>
            <p:ph type="ftr" sz="quarter" idx="11"/>
          </p:nvPr>
        </p:nvSpPr>
        <p:spPr/>
        <p:txBody>
          <a:bodyPr/>
          <a:lstStyle/>
          <a:p>
            <a:endParaRPr lang="en-US"/>
          </a:p>
        </p:txBody>
      </p:sp>
      <p:sp>
        <p:nvSpPr>
          <p:cNvPr id="6" name="Foliennummernplatzhalter 5">
            <a:extLst>
              <a:ext uri="{FF2B5EF4-FFF2-40B4-BE49-F238E27FC236}">
                <a16:creationId xmlns:a16="http://schemas.microsoft.com/office/drawing/2014/main" id="{FCA3F513-3541-A047-9BCD-E523121E60E8}"/>
              </a:ext>
            </a:extLst>
          </p:cNvPr>
          <p:cNvSpPr>
            <a:spLocks noGrp="1"/>
          </p:cNvSpPr>
          <p:nvPr>
            <p:ph type="sldNum" sz="quarter" idx="12"/>
          </p:nvPr>
        </p:nvSpPr>
        <p:spPr/>
        <p:txBody>
          <a:bodyPr/>
          <a:lstStyle/>
          <a:p>
            <a:fld id="{B2DC25EE-239B-4C5F-AAD1-255A7D5F1EE2}" type="slidenum">
              <a:rPr lang="en-US" smtClean="0"/>
              <a:t>‹Nr.›</a:t>
            </a:fld>
            <a:endParaRPr lang="en-US"/>
          </a:p>
        </p:txBody>
      </p:sp>
    </p:spTree>
    <p:extLst>
      <p:ext uri="{BB962C8B-B14F-4D97-AF65-F5344CB8AC3E}">
        <p14:creationId xmlns:p14="http://schemas.microsoft.com/office/powerpoint/2010/main" val="13232062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483"/>
        <p:cNvGrpSpPr/>
        <p:nvPr/>
      </p:nvGrpSpPr>
      <p:grpSpPr>
        <a:xfrm>
          <a:off x="0" y="0"/>
          <a:ext cx="0" cy="0"/>
          <a:chOff x="0" y="0"/>
          <a:chExt cx="0" cy="0"/>
        </a:xfrm>
      </p:grpSpPr>
      <p:sp>
        <p:nvSpPr>
          <p:cNvPr id="484" name="Google Shape;484;p21"/>
          <p:cNvSpPr/>
          <p:nvPr/>
        </p:nvSpPr>
        <p:spPr>
          <a:xfrm>
            <a:off x="191200" y="196400"/>
            <a:ext cx="11809600" cy="6465200"/>
          </a:xfrm>
          <a:prstGeom prst="roundRect">
            <a:avLst>
              <a:gd name="adj" fmla="val 3817"/>
            </a:avLst>
          </a:prstGeom>
          <a:solidFill>
            <a:schemeClr val="dk2"/>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5" name="Google Shape;485;p21"/>
          <p:cNvSpPr txBox="1">
            <a:spLocks noGrp="1"/>
          </p:cNvSpPr>
          <p:nvPr>
            <p:ph type="ctrTitle"/>
          </p:nvPr>
        </p:nvSpPr>
        <p:spPr>
          <a:xfrm>
            <a:off x="963167" y="953200"/>
            <a:ext cx="4869200" cy="1240400"/>
          </a:xfrm>
          <a:prstGeom prst="rect">
            <a:avLst/>
          </a:prstGeom>
        </p:spPr>
        <p:txBody>
          <a:bodyPr spcFirstLastPara="1" wrap="square" lIns="91425" tIns="91425" rIns="91425" bIns="91425" anchor="b" anchorCtr="0">
            <a:noAutofit/>
          </a:bodyPr>
          <a:lstStyle>
            <a:lvl1pPr lvl="0" algn="l" rtl="0">
              <a:spcBef>
                <a:spcPts val="0"/>
              </a:spcBef>
              <a:spcAft>
                <a:spcPts val="0"/>
              </a:spcAft>
              <a:buSzPts val="5200"/>
              <a:buNone/>
              <a:defRPr sz="6933"/>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486" name="Google Shape;486;p21"/>
          <p:cNvSpPr txBox="1">
            <a:spLocks noGrp="1"/>
          </p:cNvSpPr>
          <p:nvPr>
            <p:ph type="subTitle" idx="1"/>
          </p:nvPr>
        </p:nvSpPr>
        <p:spPr>
          <a:xfrm>
            <a:off x="963167" y="2388063"/>
            <a:ext cx="4869200" cy="141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87" name="Google Shape;487;p21"/>
          <p:cNvSpPr txBox="1"/>
          <p:nvPr/>
        </p:nvSpPr>
        <p:spPr>
          <a:xfrm>
            <a:off x="963167" y="4577929"/>
            <a:ext cx="3986800" cy="876400"/>
          </a:xfrm>
          <a:prstGeom prst="rect">
            <a:avLst/>
          </a:prstGeom>
          <a:noFill/>
          <a:ln>
            <a:noFill/>
          </a:ln>
        </p:spPr>
        <p:txBody>
          <a:bodyPr spcFirstLastPara="1" wrap="square" lIns="121900" tIns="121900" rIns="121900" bIns="121900" anchor="t" anchorCtr="0">
            <a:noAutofit/>
          </a:bodyPr>
          <a:lstStyle/>
          <a:p>
            <a:pPr marL="0" lvl="0" indent="0" algn="l" rtl="0">
              <a:spcBef>
                <a:spcPts val="400"/>
              </a:spcBef>
              <a:spcAft>
                <a:spcPts val="0"/>
              </a:spcAft>
              <a:buNone/>
            </a:pPr>
            <a:r>
              <a:rPr lang="en" sz="1333" b="1">
                <a:solidFill>
                  <a:schemeClr val="dk1"/>
                </a:solidFill>
                <a:latin typeface="Cairo"/>
                <a:ea typeface="Cairo"/>
                <a:cs typeface="Cairo"/>
                <a:sym typeface="Cairo"/>
              </a:rPr>
              <a:t>CRÉDITOS:</a:t>
            </a:r>
            <a:r>
              <a:rPr lang="en" sz="1333">
                <a:solidFill>
                  <a:schemeClr val="dk1"/>
                </a:solidFill>
                <a:latin typeface="Cairo"/>
                <a:ea typeface="Cairo"/>
                <a:cs typeface="Cairo"/>
                <a:sym typeface="Cairo"/>
              </a:rPr>
              <a:t> Esta plantilla para presentaciones es una creación de </a:t>
            </a:r>
            <a:r>
              <a:rPr lang="en" sz="1333" b="1">
                <a:solidFill>
                  <a:schemeClr val="dk1"/>
                </a:solidFill>
                <a:uFill>
                  <a:noFill/>
                </a:uFill>
                <a:latin typeface="Cairo"/>
                <a:ea typeface="Cairo"/>
                <a:cs typeface="Cairo"/>
                <a:sym typeface="Cairo"/>
                <a:hlinkClick r:id="rId2">
                  <a:extLst>
                    <a:ext uri="{A12FA001-AC4F-418D-AE19-62706E023703}">
                      <ahyp:hlinkClr xmlns:ahyp="http://schemas.microsoft.com/office/drawing/2018/hyperlinkcolor" val="tx"/>
                    </a:ext>
                  </a:extLst>
                </a:hlinkClick>
              </a:rPr>
              <a:t>Slidesgo</a:t>
            </a:r>
            <a:r>
              <a:rPr lang="en" sz="1333">
                <a:solidFill>
                  <a:schemeClr val="dk1"/>
                </a:solidFill>
                <a:latin typeface="Cairo"/>
                <a:ea typeface="Cairo"/>
                <a:cs typeface="Cairo"/>
                <a:sym typeface="Cairo"/>
              </a:rPr>
              <a:t>, e incluye iconos de </a:t>
            </a:r>
            <a:r>
              <a:rPr lang="en" sz="1333" b="1">
                <a:solidFill>
                  <a:schemeClr val="dk1"/>
                </a:solidFill>
                <a:uFill>
                  <a:noFill/>
                </a:uFill>
                <a:latin typeface="Cairo"/>
                <a:ea typeface="Cairo"/>
                <a:cs typeface="Cairo"/>
                <a:sym typeface="Cairo"/>
                <a:hlinkClick r:id="rId3">
                  <a:extLst>
                    <a:ext uri="{A12FA001-AC4F-418D-AE19-62706E023703}">
                      <ahyp:hlinkClr xmlns:ahyp="http://schemas.microsoft.com/office/drawing/2018/hyperlinkcolor" val="tx"/>
                    </a:ext>
                  </a:extLst>
                </a:hlinkClick>
              </a:rPr>
              <a:t>Flaticon</a:t>
            </a:r>
            <a:r>
              <a:rPr lang="en" sz="1333">
                <a:solidFill>
                  <a:schemeClr val="dk1"/>
                </a:solidFill>
                <a:latin typeface="Cairo"/>
                <a:ea typeface="Cairo"/>
                <a:cs typeface="Cairo"/>
                <a:sym typeface="Cairo"/>
              </a:rPr>
              <a:t>, infografías e imágenes de </a:t>
            </a:r>
            <a:r>
              <a:rPr lang="en" sz="1333" b="1">
                <a:solidFill>
                  <a:schemeClr val="dk1"/>
                </a:solidFill>
                <a:uFill>
                  <a:noFill/>
                </a:uFill>
                <a:latin typeface="Cairo"/>
                <a:ea typeface="Cairo"/>
                <a:cs typeface="Cairo"/>
                <a:sym typeface="Cairo"/>
                <a:hlinkClick r:id="rId4">
                  <a:extLst>
                    <a:ext uri="{A12FA001-AC4F-418D-AE19-62706E023703}">
                      <ahyp:hlinkClr xmlns:ahyp="http://schemas.microsoft.com/office/drawing/2018/hyperlinkcolor" val="tx"/>
                    </a:ext>
                  </a:extLst>
                </a:hlinkClick>
              </a:rPr>
              <a:t>Freepik</a:t>
            </a:r>
            <a:r>
              <a:rPr lang="en" sz="1333">
                <a:solidFill>
                  <a:schemeClr val="dk1"/>
                </a:solidFill>
                <a:latin typeface="Cairo"/>
                <a:ea typeface="Cairo"/>
                <a:cs typeface="Cairo"/>
                <a:sym typeface="Cairo"/>
              </a:rPr>
              <a:t>.</a:t>
            </a:r>
            <a:endParaRPr sz="1333">
              <a:solidFill>
                <a:schemeClr val="dk1"/>
              </a:solidFill>
              <a:latin typeface="Cairo"/>
              <a:ea typeface="Cairo"/>
              <a:cs typeface="Cairo"/>
              <a:sym typeface="Cairo"/>
            </a:endParaRPr>
          </a:p>
        </p:txBody>
      </p:sp>
      <p:grpSp>
        <p:nvGrpSpPr>
          <p:cNvPr id="488" name="Google Shape;488;p21"/>
          <p:cNvGrpSpPr/>
          <p:nvPr/>
        </p:nvGrpSpPr>
        <p:grpSpPr>
          <a:xfrm>
            <a:off x="11001419" y="5961456"/>
            <a:ext cx="697647" cy="641352"/>
            <a:chOff x="8251064" y="4471092"/>
            <a:chExt cx="523235" cy="481014"/>
          </a:xfrm>
        </p:grpSpPr>
        <p:sp>
          <p:nvSpPr>
            <p:cNvPr id="489" name="Google Shape;489;p21"/>
            <p:cNvSpPr/>
            <p:nvPr/>
          </p:nvSpPr>
          <p:spPr>
            <a:xfrm rot="-655445" flipH="1">
              <a:off x="8606225" y="4484182"/>
              <a:ext cx="153882" cy="164492"/>
            </a:xfrm>
            <a:custGeom>
              <a:avLst/>
              <a:gdLst/>
              <a:ahLst/>
              <a:cxnLst/>
              <a:rect l="l" t="t" r="r" b="b"/>
              <a:pathLst>
                <a:path w="4003" h="4279" extrusionOk="0">
                  <a:moveTo>
                    <a:pt x="2800" y="4239"/>
                  </a:moveTo>
                  <a:cubicBezTo>
                    <a:pt x="2701" y="4180"/>
                    <a:pt x="2682" y="4061"/>
                    <a:pt x="2741" y="3983"/>
                  </a:cubicBezTo>
                  <a:cubicBezTo>
                    <a:pt x="2662" y="4022"/>
                    <a:pt x="2583" y="4002"/>
                    <a:pt x="2524" y="3983"/>
                  </a:cubicBezTo>
                  <a:cubicBezTo>
                    <a:pt x="2248" y="3923"/>
                    <a:pt x="2011" y="3785"/>
                    <a:pt x="1775" y="3647"/>
                  </a:cubicBezTo>
                  <a:cubicBezTo>
                    <a:pt x="1124" y="3214"/>
                    <a:pt x="513" y="2642"/>
                    <a:pt x="217" y="1913"/>
                  </a:cubicBezTo>
                  <a:cubicBezTo>
                    <a:pt x="0" y="1380"/>
                    <a:pt x="277" y="749"/>
                    <a:pt x="927" y="809"/>
                  </a:cubicBezTo>
                  <a:cubicBezTo>
                    <a:pt x="1361" y="868"/>
                    <a:pt x="1676" y="1242"/>
                    <a:pt x="1952" y="1558"/>
                  </a:cubicBezTo>
                  <a:cubicBezTo>
                    <a:pt x="2071" y="1065"/>
                    <a:pt x="2366" y="552"/>
                    <a:pt x="2859" y="335"/>
                  </a:cubicBezTo>
                  <a:cubicBezTo>
                    <a:pt x="3253" y="158"/>
                    <a:pt x="3667" y="473"/>
                    <a:pt x="3766" y="868"/>
                  </a:cubicBezTo>
                  <a:cubicBezTo>
                    <a:pt x="4003" y="1617"/>
                    <a:pt x="3746" y="2405"/>
                    <a:pt x="3490" y="3135"/>
                  </a:cubicBezTo>
                  <a:cubicBezTo>
                    <a:pt x="3372" y="3490"/>
                    <a:pt x="3214" y="3845"/>
                    <a:pt x="3056" y="4180"/>
                  </a:cubicBezTo>
                  <a:cubicBezTo>
                    <a:pt x="2997" y="4259"/>
                    <a:pt x="2879" y="4278"/>
                    <a:pt x="2800" y="4239"/>
                  </a:cubicBezTo>
                  <a:lnTo>
                    <a:pt x="2800" y="4239"/>
                  </a:lnTo>
                  <a:close/>
                  <a:moveTo>
                    <a:pt x="2839" y="3785"/>
                  </a:moveTo>
                  <a:cubicBezTo>
                    <a:pt x="3175" y="2997"/>
                    <a:pt x="3529" y="2169"/>
                    <a:pt x="3490" y="1301"/>
                  </a:cubicBezTo>
                  <a:cubicBezTo>
                    <a:pt x="3352" y="0"/>
                    <a:pt x="2406" y="966"/>
                    <a:pt x="2287" y="1696"/>
                  </a:cubicBezTo>
                  <a:cubicBezTo>
                    <a:pt x="2248" y="1893"/>
                    <a:pt x="2110" y="2129"/>
                    <a:pt x="1873" y="2011"/>
                  </a:cubicBezTo>
                  <a:cubicBezTo>
                    <a:pt x="1716" y="1893"/>
                    <a:pt x="1617" y="1715"/>
                    <a:pt x="1479" y="1577"/>
                  </a:cubicBezTo>
                  <a:cubicBezTo>
                    <a:pt x="1321" y="1400"/>
                    <a:pt x="1124" y="1223"/>
                    <a:pt x="888" y="1163"/>
                  </a:cubicBezTo>
                  <a:cubicBezTo>
                    <a:pt x="493" y="1124"/>
                    <a:pt x="454" y="1538"/>
                    <a:pt x="572" y="1814"/>
                  </a:cubicBezTo>
                  <a:cubicBezTo>
                    <a:pt x="809" y="2327"/>
                    <a:pt x="1243" y="2760"/>
                    <a:pt x="1676" y="3135"/>
                  </a:cubicBezTo>
                  <a:cubicBezTo>
                    <a:pt x="1972" y="3332"/>
                    <a:pt x="2287" y="3549"/>
                    <a:pt x="2642" y="3628"/>
                  </a:cubicBezTo>
                  <a:cubicBezTo>
                    <a:pt x="2721" y="3628"/>
                    <a:pt x="2820" y="3687"/>
                    <a:pt x="2839" y="37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90" name="Google Shape;490;p21"/>
            <p:cNvGrpSpPr/>
            <p:nvPr/>
          </p:nvGrpSpPr>
          <p:grpSpPr>
            <a:xfrm flipH="1">
              <a:off x="8251064" y="4795914"/>
              <a:ext cx="170569" cy="156192"/>
              <a:chOff x="5117325" y="2664025"/>
              <a:chExt cx="110925" cy="101575"/>
            </a:xfrm>
          </p:grpSpPr>
          <p:sp>
            <p:nvSpPr>
              <p:cNvPr id="491" name="Google Shape;491;p21"/>
              <p:cNvSpPr/>
              <p:nvPr/>
            </p:nvSpPr>
            <p:spPr>
              <a:xfrm>
                <a:off x="5166625" y="2664025"/>
                <a:ext cx="9875" cy="38975"/>
              </a:xfrm>
              <a:custGeom>
                <a:avLst/>
                <a:gdLst/>
                <a:ahLst/>
                <a:cxnLst/>
                <a:rect l="l" t="t" r="r" b="b"/>
                <a:pathLst>
                  <a:path w="395" h="1559" extrusionOk="0">
                    <a:moveTo>
                      <a:pt x="20" y="1302"/>
                    </a:moveTo>
                    <a:cubicBezTo>
                      <a:pt x="0" y="947"/>
                      <a:pt x="0" y="592"/>
                      <a:pt x="20" y="237"/>
                    </a:cubicBezTo>
                    <a:cubicBezTo>
                      <a:pt x="39" y="1"/>
                      <a:pt x="394" y="1"/>
                      <a:pt x="394" y="237"/>
                    </a:cubicBezTo>
                    <a:cubicBezTo>
                      <a:pt x="375" y="592"/>
                      <a:pt x="375" y="947"/>
                      <a:pt x="375" y="1302"/>
                    </a:cubicBezTo>
                    <a:cubicBezTo>
                      <a:pt x="375" y="1558"/>
                      <a:pt x="20" y="1558"/>
                      <a:pt x="20" y="130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 name="Google Shape;492;p21"/>
              <p:cNvSpPr/>
              <p:nvPr/>
            </p:nvSpPr>
            <p:spPr>
              <a:xfrm>
                <a:off x="5188800" y="2710375"/>
                <a:ext cx="39450" cy="9875"/>
              </a:xfrm>
              <a:custGeom>
                <a:avLst/>
                <a:gdLst/>
                <a:ahLst/>
                <a:cxnLst/>
                <a:rect l="l" t="t" r="r" b="b"/>
                <a:pathLst>
                  <a:path w="1578" h="395" extrusionOk="0">
                    <a:moveTo>
                      <a:pt x="1400" y="375"/>
                    </a:moveTo>
                    <a:cubicBezTo>
                      <a:pt x="1006" y="375"/>
                      <a:pt x="631" y="355"/>
                      <a:pt x="237" y="355"/>
                    </a:cubicBezTo>
                    <a:cubicBezTo>
                      <a:pt x="0" y="355"/>
                      <a:pt x="0" y="0"/>
                      <a:pt x="237" y="0"/>
                    </a:cubicBezTo>
                    <a:cubicBezTo>
                      <a:pt x="631" y="0"/>
                      <a:pt x="1006" y="20"/>
                      <a:pt x="1400" y="20"/>
                    </a:cubicBezTo>
                    <a:cubicBezTo>
                      <a:pt x="1499" y="20"/>
                      <a:pt x="1577" y="99"/>
                      <a:pt x="1577" y="197"/>
                    </a:cubicBezTo>
                    <a:cubicBezTo>
                      <a:pt x="1577" y="296"/>
                      <a:pt x="1499" y="394"/>
                      <a:pt x="1400" y="37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 name="Google Shape;493;p21"/>
              <p:cNvSpPr/>
              <p:nvPr/>
            </p:nvSpPr>
            <p:spPr>
              <a:xfrm>
                <a:off x="5165125" y="2723675"/>
                <a:ext cx="11875" cy="41925"/>
              </a:xfrm>
              <a:custGeom>
                <a:avLst/>
                <a:gdLst/>
                <a:ahLst/>
                <a:cxnLst/>
                <a:rect l="l" t="t" r="r" b="b"/>
                <a:pathLst>
                  <a:path w="475" h="1677" extrusionOk="0">
                    <a:moveTo>
                      <a:pt x="99" y="1479"/>
                    </a:moveTo>
                    <a:cubicBezTo>
                      <a:pt x="99" y="1164"/>
                      <a:pt x="80" y="848"/>
                      <a:pt x="60" y="533"/>
                    </a:cubicBezTo>
                    <a:cubicBezTo>
                      <a:pt x="60" y="474"/>
                      <a:pt x="60" y="414"/>
                      <a:pt x="40" y="355"/>
                    </a:cubicBezTo>
                    <a:cubicBezTo>
                      <a:pt x="21" y="316"/>
                      <a:pt x="1" y="276"/>
                      <a:pt x="1" y="237"/>
                    </a:cubicBezTo>
                    <a:cubicBezTo>
                      <a:pt x="1" y="60"/>
                      <a:pt x="257" y="0"/>
                      <a:pt x="336" y="138"/>
                    </a:cubicBezTo>
                    <a:cubicBezTo>
                      <a:pt x="454" y="296"/>
                      <a:pt x="415" y="513"/>
                      <a:pt x="435" y="690"/>
                    </a:cubicBezTo>
                    <a:cubicBezTo>
                      <a:pt x="454" y="966"/>
                      <a:pt x="454" y="1223"/>
                      <a:pt x="474" y="1479"/>
                    </a:cubicBezTo>
                    <a:cubicBezTo>
                      <a:pt x="474" y="1578"/>
                      <a:pt x="375" y="1676"/>
                      <a:pt x="277" y="1676"/>
                    </a:cubicBezTo>
                    <a:cubicBezTo>
                      <a:pt x="178" y="1676"/>
                      <a:pt x="99" y="1578"/>
                      <a:pt x="99" y="14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 name="Google Shape;494;p21"/>
              <p:cNvSpPr/>
              <p:nvPr/>
            </p:nvSpPr>
            <p:spPr>
              <a:xfrm>
                <a:off x="5117325" y="2702475"/>
                <a:ext cx="30575" cy="13325"/>
              </a:xfrm>
              <a:custGeom>
                <a:avLst/>
                <a:gdLst/>
                <a:ahLst/>
                <a:cxnLst/>
                <a:rect l="l" t="t" r="r" b="b"/>
                <a:pathLst>
                  <a:path w="1223" h="533" extrusionOk="0">
                    <a:moveTo>
                      <a:pt x="20" y="356"/>
                    </a:moveTo>
                    <a:cubicBezTo>
                      <a:pt x="1" y="257"/>
                      <a:pt x="79" y="158"/>
                      <a:pt x="178" y="139"/>
                    </a:cubicBezTo>
                    <a:cubicBezTo>
                      <a:pt x="454" y="99"/>
                      <a:pt x="730" y="60"/>
                      <a:pt x="986" y="20"/>
                    </a:cubicBezTo>
                    <a:cubicBezTo>
                      <a:pt x="1085" y="1"/>
                      <a:pt x="1183" y="80"/>
                      <a:pt x="1203" y="178"/>
                    </a:cubicBezTo>
                    <a:cubicBezTo>
                      <a:pt x="1223" y="277"/>
                      <a:pt x="1144" y="375"/>
                      <a:pt x="1045" y="375"/>
                    </a:cubicBezTo>
                    <a:cubicBezTo>
                      <a:pt x="769" y="434"/>
                      <a:pt x="493" y="474"/>
                      <a:pt x="217" y="513"/>
                    </a:cubicBezTo>
                    <a:cubicBezTo>
                      <a:pt x="119" y="533"/>
                      <a:pt x="20" y="454"/>
                      <a:pt x="20" y="35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495" name="Google Shape;495;p21"/>
          <p:cNvGrpSpPr/>
          <p:nvPr/>
        </p:nvGrpSpPr>
        <p:grpSpPr>
          <a:xfrm flipH="1">
            <a:off x="412678" y="402219"/>
            <a:ext cx="470433" cy="1082500"/>
            <a:chOff x="8440758" y="3982789"/>
            <a:chExt cx="352825" cy="811875"/>
          </a:xfrm>
        </p:grpSpPr>
        <p:sp>
          <p:nvSpPr>
            <p:cNvPr id="496" name="Google Shape;496;p21"/>
            <p:cNvSpPr/>
            <p:nvPr/>
          </p:nvSpPr>
          <p:spPr>
            <a:xfrm rot="-655445" flipH="1">
              <a:off x="8454950" y="4617082"/>
              <a:ext cx="153882" cy="164492"/>
            </a:xfrm>
            <a:custGeom>
              <a:avLst/>
              <a:gdLst/>
              <a:ahLst/>
              <a:cxnLst/>
              <a:rect l="l" t="t" r="r" b="b"/>
              <a:pathLst>
                <a:path w="4003" h="4279" extrusionOk="0">
                  <a:moveTo>
                    <a:pt x="2800" y="4239"/>
                  </a:moveTo>
                  <a:cubicBezTo>
                    <a:pt x="2701" y="4180"/>
                    <a:pt x="2682" y="4061"/>
                    <a:pt x="2741" y="3983"/>
                  </a:cubicBezTo>
                  <a:cubicBezTo>
                    <a:pt x="2662" y="4022"/>
                    <a:pt x="2583" y="4002"/>
                    <a:pt x="2524" y="3983"/>
                  </a:cubicBezTo>
                  <a:cubicBezTo>
                    <a:pt x="2248" y="3923"/>
                    <a:pt x="2011" y="3785"/>
                    <a:pt x="1775" y="3647"/>
                  </a:cubicBezTo>
                  <a:cubicBezTo>
                    <a:pt x="1124" y="3214"/>
                    <a:pt x="513" y="2642"/>
                    <a:pt x="217" y="1913"/>
                  </a:cubicBezTo>
                  <a:cubicBezTo>
                    <a:pt x="0" y="1380"/>
                    <a:pt x="277" y="749"/>
                    <a:pt x="927" y="809"/>
                  </a:cubicBezTo>
                  <a:cubicBezTo>
                    <a:pt x="1361" y="868"/>
                    <a:pt x="1676" y="1242"/>
                    <a:pt x="1952" y="1558"/>
                  </a:cubicBezTo>
                  <a:cubicBezTo>
                    <a:pt x="2071" y="1065"/>
                    <a:pt x="2366" y="552"/>
                    <a:pt x="2859" y="335"/>
                  </a:cubicBezTo>
                  <a:cubicBezTo>
                    <a:pt x="3253" y="158"/>
                    <a:pt x="3667" y="473"/>
                    <a:pt x="3766" y="868"/>
                  </a:cubicBezTo>
                  <a:cubicBezTo>
                    <a:pt x="4003" y="1617"/>
                    <a:pt x="3746" y="2405"/>
                    <a:pt x="3490" y="3135"/>
                  </a:cubicBezTo>
                  <a:cubicBezTo>
                    <a:pt x="3372" y="3490"/>
                    <a:pt x="3214" y="3845"/>
                    <a:pt x="3056" y="4180"/>
                  </a:cubicBezTo>
                  <a:cubicBezTo>
                    <a:pt x="2997" y="4259"/>
                    <a:pt x="2879" y="4278"/>
                    <a:pt x="2800" y="4239"/>
                  </a:cubicBezTo>
                  <a:lnTo>
                    <a:pt x="2800" y="4239"/>
                  </a:lnTo>
                  <a:close/>
                  <a:moveTo>
                    <a:pt x="2839" y="3785"/>
                  </a:moveTo>
                  <a:cubicBezTo>
                    <a:pt x="3175" y="2997"/>
                    <a:pt x="3529" y="2169"/>
                    <a:pt x="3490" y="1301"/>
                  </a:cubicBezTo>
                  <a:cubicBezTo>
                    <a:pt x="3352" y="0"/>
                    <a:pt x="2406" y="966"/>
                    <a:pt x="2287" y="1696"/>
                  </a:cubicBezTo>
                  <a:cubicBezTo>
                    <a:pt x="2248" y="1893"/>
                    <a:pt x="2110" y="2129"/>
                    <a:pt x="1873" y="2011"/>
                  </a:cubicBezTo>
                  <a:cubicBezTo>
                    <a:pt x="1716" y="1893"/>
                    <a:pt x="1617" y="1715"/>
                    <a:pt x="1479" y="1577"/>
                  </a:cubicBezTo>
                  <a:cubicBezTo>
                    <a:pt x="1321" y="1400"/>
                    <a:pt x="1124" y="1223"/>
                    <a:pt x="888" y="1163"/>
                  </a:cubicBezTo>
                  <a:cubicBezTo>
                    <a:pt x="493" y="1124"/>
                    <a:pt x="454" y="1538"/>
                    <a:pt x="572" y="1814"/>
                  </a:cubicBezTo>
                  <a:cubicBezTo>
                    <a:pt x="809" y="2327"/>
                    <a:pt x="1243" y="2760"/>
                    <a:pt x="1676" y="3135"/>
                  </a:cubicBezTo>
                  <a:cubicBezTo>
                    <a:pt x="1972" y="3332"/>
                    <a:pt x="2287" y="3549"/>
                    <a:pt x="2642" y="3628"/>
                  </a:cubicBezTo>
                  <a:cubicBezTo>
                    <a:pt x="2721" y="3628"/>
                    <a:pt x="2820" y="3687"/>
                    <a:pt x="2839" y="37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97" name="Google Shape;497;p21"/>
            <p:cNvGrpSpPr/>
            <p:nvPr/>
          </p:nvGrpSpPr>
          <p:grpSpPr>
            <a:xfrm flipH="1">
              <a:off x="8623014" y="3982789"/>
              <a:ext cx="170569" cy="156192"/>
              <a:chOff x="5117325" y="2664025"/>
              <a:chExt cx="110925" cy="101575"/>
            </a:xfrm>
          </p:grpSpPr>
          <p:sp>
            <p:nvSpPr>
              <p:cNvPr id="498" name="Google Shape;498;p21"/>
              <p:cNvSpPr/>
              <p:nvPr/>
            </p:nvSpPr>
            <p:spPr>
              <a:xfrm>
                <a:off x="5166625" y="2664025"/>
                <a:ext cx="9875" cy="38975"/>
              </a:xfrm>
              <a:custGeom>
                <a:avLst/>
                <a:gdLst/>
                <a:ahLst/>
                <a:cxnLst/>
                <a:rect l="l" t="t" r="r" b="b"/>
                <a:pathLst>
                  <a:path w="395" h="1559" extrusionOk="0">
                    <a:moveTo>
                      <a:pt x="20" y="1302"/>
                    </a:moveTo>
                    <a:cubicBezTo>
                      <a:pt x="0" y="947"/>
                      <a:pt x="0" y="592"/>
                      <a:pt x="20" y="237"/>
                    </a:cubicBezTo>
                    <a:cubicBezTo>
                      <a:pt x="39" y="1"/>
                      <a:pt x="394" y="1"/>
                      <a:pt x="394" y="237"/>
                    </a:cubicBezTo>
                    <a:cubicBezTo>
                      <a:pt x="375" y="592"/>
                      <a:pt x="375" y="947"/>
                      <a:pt x="375" y="1302"/>
                    </a:cubicBezTo>
                    <a:cubicBezTo>
                      <a:pt x="375" y="1558"/>
                      <a:pt x="20" y="1558"/>
                      <a:pt x="20" y="130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 name="Google Shape;499;p21"/>
              <p:cNvSpPr/>
              <p:nvPr/>
            </p:nvSpPr>
            <p:spPr>
              <a:xfrm>
                <a:off x="5188800" y="2710375"/>
                <a:ext cx="39450" cy="9875"/>
              </a:xfrm>
              <a:custGeom>
                <a:avLst/>
                <a:gdLst/>
                <a:ahLst/>
                <a:cxnLst/>
                <a:rect l="l" t="t" r="r" b="b"/>
                <a:pathLst>
                  <a:path w="1578" h="395" extrusionOk="0">
                    <a:moveTo>
                      <a:pt x="1400" y="375"/>
                    </a:moveTo>
                    <a:cubicBezTo>
                      <a:pt x="1006" y="375"/>
                      <a:pt x="631" y="355"/>
                      <a:pt x="237" y="355"/>
                    </a:cubicBezTo>
                    <a:cubicBezTo>
                      <a:pt x="0" y="355"/>
                      <a:pt x="0" y="0"/>
                      <a:pt x="237" y="0"/>
                    </a:cubicBezTo>
                    <a:cubicBezTo>
                      <a:pt x="631" y="0"/>
                      <a:pt x="1006" y="20"/>
                      <a:pt x="1400" y="20"/>
                    </a:cubicBezTo>
                    <a:cubicBezTo>
                      <a:pt x="1499" y="20"/>
                      <a:pt x="1577" y="99"/>
                      <a:pt x="1577" y="197"/>
                    </a:cubicBezTo>
                    <a:cubicBezTo>
                      <a:pt x="1577" y="296"/>
                      <a:pt x="1499" y="394"/>
                      <a:pt x="1400" y="37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 name="Google Shape;500;p21"/>
              <p:cNvSpPr/>
              <p:nvPr/>
            </p:nvSpPr>
            <p:spPr>
              <a:xfrm>
                <a:off x="5165125" y="2723675"/>
                <a:ext cx="11875" cy="41925"/>
              </a:xfrm>
              <a:custGeom>
                <a:avLst/>
                <a:gdLst/>
                <a:ahLst/>
                <a:cxnLst/>
                <a:rect l="l" t="t" r="r" b="b"/>
                <a:pathLst>
                  <a:path w="475" h="1677" extrusionOk="0">
                    <a:moveTo>
                      <a:pt x="99" y="1479"/>
                    </a:moveTo>
                    <a:cubicBezTo>
                      <a:pt x="99" y="1164"/>
                      <a:pt x="80" y="848"/>
                      <a:pt x="60" y="533"/>
                    </a:cubicBezTo>
                    <a:cubicBezTo>
                      <a:pt x="60" y="474"/>
                      <a:pt x="60" y="414"/>
                      <a:pt x="40" y="355"/>
                    </a:cubicBezTo>
                    <a:cubicBezTo>
                      <a:pt x="21" y="316"/>
                      <a:pt x="1" y="276"/>
                      <a:pt x="1" y="237"/>
                    </a:cubicBezTo>
                    <a:cubicBezTo>
                      <a:pt x="1" y="60"/>
                      <a:pt x="257" y="0"/>
                      <a:pt x="336" y="138"/>
                    </a:cubicBezTo>
                    <a:cubicBezTo>
                      <a:pt x="454" y="296"/>
                      <a:pt x="415" y="513"/>
                      <a:pt x="435" y="690"/>
                    </a:cubicBezTo>
                    <a:cubicBezTo>
                      <a:pt x="454" y="966"/>
                      <a:pt x="454" y="1223"/>
                      <a:pt x="474" y="1479"/>
                    </a:cubicBezTo>
                    <a:cubicBezTo>
                      <a:pt x="474" y="1578"/>
                      <a:pt x="375" y="1676"/>
                      <a:pt x="277" y="1676"/>
                    </a:cubicBezTo>
                    <a:cubicBezTo>
                      <a:pt x="178" y="1676"/>
                      <a:pt x="99" y="1578"/>
                      <a:pt x="99" y="14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 name="Google Shape;501;p21"/>
              <p:cNvSpPr/>
              <p:nvPr/>
            </p:nvSpPr>
            <p:spPr>
              <a:xfrm>
                <a:off x="5117325" y="2702475"/>
                <a:ext cx="30575" cy="13325"/>
              </a:xfrm>
              <a:custGeom>
                <a:avLst/>
                <a:gdLst/>
                <a:ahLst/>
                <a:cxnLst/>
                <a:rect l="l" t="t" r="r" b="b"/>
                <a:pathLst>
                  <a:path w="1223" h="533" extrusionOk="0">
                    <a:moveTo>
                      <a:pt x="20" y="356"/>
                    </a:moveTo>
                    <a:cubicBezTo>
                      <a:pt x="1" y="257"/>
                      <a:pt x="79" y="158"/>
                      <a:pt x="178" y="139"/>
                    </a:cubicBezTo>
                    <a:cubicBezTo>
                      <a:pt x="454" y="99"/>
                      <a:pt x="730" y="60"/>
                      <a:pt x="986" y="20"/>
                    </a:cubicBezTo>
                    <a:cubicBezTo>
                      <a:pt x="1085" y="1"/>
                      <a:pt x="1183" y="80"/>
                      <a:pt x="1203" y="178"/>
                    </a:cubicBezTo>
                    <a:cubicBezTo>
                      <a:pt x="1223" y="277"/>
                      <a:pt x="1144" y="375"/>
                      <a:pt x="1045" y="375"/>
                    </a:cubicBezTo>
                    <a:cubicBezTo>
                      <a:pt x="769" y="434"/>
                      <a:pt x="493" y="474"/>
                      <a:pt x="217" y="513"/>
                    </a:cubicBezTo>
                    <a:cubicBezTo>
                      <a:pt x="119" y="533"/>
                      <a:pt x="20" y="454"/>
                      <a:pt x="20" y="35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502" name="Google Shape;502;p21"/>
          <p:cNvGrpSpPr/>
          <p:nvPr/>
        </p:nvGrpSpPr>
        <p:grpSpPr>
          <a:xfrm>
            <a:off x="511943" y="5229952"/>
            <a:ext cx="747192" cy="1248389"/>
            <a:chOff x="383957" y="3922464"/>
            <a:chExt cx="560394" cy="936292"/>
          </a:xfrm>
        </p:grpSpPr>
        <p:grpSp>
          <p:nvGrpSpPr>
            <p:cNvPr id="503" name="Google Shape;503;p21"/>
            <p:cNvGrpSpPr/>
            <p:nvPr/>
          </p:nvGrpSpPr>
          <p:grpSpPr>
            <a:xfrm flipH="1">
              <a:off x="773782" y="4702564"/>
              <a:ext cx="170569" cy="156192"/>
              <a:chOff x="5117325" y="2664025"/>
              <a:chExt cx="110925" cy="101575"/>
            </a:xfrm>
          </p:grpSpPr>
          <p:sp>
            <p:nvSpPr>
              <p:cNvPr id="504" name="Google Shape;504;p21"/>
              <p:cNvSpPr/>
              <p:nvPr/>
            </p:nvSpPr>
            <p:spPr>
              <a:xfrm>
                <a:off x="5166625" y="2664025"/>
                <a:ext cx="9875" cy="38975"/>
              </a:xfrm>
              <a:custGeom>
                <a:avLst/>
                <a:gdLst/>
                <a:ahLst/>
                <a:cxnLst/>
                <a:rect l="l" t="t" r="r" b="b"/>
                <a:pathLst>
                  <a:path w="395" h="1559" extrusionOk="0">
                    <a:moveTo>
                      <a:pt x="20" y="1302"/>
                    </a:moveTo>
                    <a:cubicBezTo>
                      <a:pt x="0" y="947"/>
                      <a:pt x="0" y="592"/>
                      <a:pt x="20" y="237"/>
                    </a:cubicBezTo>
                    <a:cubicBezTo>
                      <a:pt x="39" y="1"/>
                      <a:pt x="394" y="1"/>
                      <a:pt x="394" y="237"/>
                    </a:cubicBezTo>
                    <a:cubicBezTo>
                      <a:pt x="375" y="592"/>
                      <a:pt x="375" y="947"/>
                      <a:pt x="375" y="1302"/>
                    </a:cubicBezTo>
                    <a:cubicBezTo>
                      <a:pt x="375" y="1558"/>
                      <a:pt x="20" y="1558"/>
                      <a:pt x="20" y="130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 name="Google Shape;505;p21"/>
              <p:cNvSpPr/>
              <p:nvPr/>
            </p:nvSpPr>
            <p:spPr>
              <a:xfrm>
                <a:off x="5188800" y="2710375"/>
                <a:ext cx="39450" cy="9875"/>
              </a:xfrm>
              <a:custGeom>
                <a:avLst/>
                <a:gdLst/>
                <a:ahLst/>
                <a:cxnLst/>
                <a:rect l="l" t="t" r="r" b="b"/>
                <a:pathLst>
                  <a:path w="1578" h="395" extrusionOk="0">
                    <a:moveTo>
                      <a:pt x="1400" y="375"/>
                    </a:moveTo>
                    <a:cubicBezTo>
                      <a:pt x="1006" y="375"/>
                      <a:pt x="631" y="355"/>
                      <a:pt x="237" y="355"/>
                    </a:cubicBezTo>
                    <a:cubicBezTo>
                      <a:pt x="0" y="355"/>
                      <a:pt x="0" y="0"/>
                      <a:pt x="237" y="0"/>
                    </a:cubicBezTo>
                    <a:cubicBezTo>
                      <a:pt x="631" y="0"/>
                      <a:pt x="1006" y="20"/>
                      <a:pt x="1400" y="20"/>
                    </a:cubicBezTo>
                    <a:cubicBezTo>
                      <a:pt x="1499" y="20"/>
                      <a:pt x="1577" y="99"/>
                      <a:pt x="1577" y="197"/>
                    </a:cubicBezTo>
                    <a:cubicBezTo>
                      <a:pt x="1577" y="296"/>
                      <a:pt x="1499" y="394"/>
                      <a:pt x="1400" y="37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 name="Google Shape;506;p21"/>
              <p:cNvSpPr/>
              <p:nvPr/>
            </p:nvSpPr>
            <p:spPr>
              <a:xfrm>
                <a:off x="5165125" y="2723675"/>
                <a:ext cx="11875" cy="41925"/>
              </a:xfrm>
              <a:custGeom>
                <a:avLst/>
                <a:gdLst/>
                <a:ahLst/>
                <a:cxnLst/>
                <a:rect l="l" t="t" r="r" b="b"/>
                <a:pathLst>
                  <a:path w="475" h="1677" extrusionOk="0">
                    <a:moveTo>
                      <a:pt x="99" y="1479"/>
                    </a:moveTo>
                    <a:cubicBezTo>
                      <a:pt x="99" y="1164"/>
                      <a:pt x="80" y="848"/>
                      <a:pt x="60" y="533"/>
                    </a:cubicBezTo>
                    <a:cubicBezTo>
                      <a:pt x="60" y="474"/>
                      <a:pt x="60" y="414"/>
                      <a:pt x="40" y="355"/>
                    </a:cubicBezTo>
                    <a:cubicBezTo>
                      <a:pt x="21" y="316"/>
                      <a:pt x="1" y="276"/>
                      <a:pt x="1" y="237"/>
                    </a:cubicBezTo>
                    <a:cubicBezTo>
                      <a:pt x="1" y="60"/>
                      <a:pt x="257" y="0"/>
                      <a:pt x="336" y="138"/>
                    </a:cubicBezTo>
                    <a:cubicBezTo>
                      <a:pt x="454" y="296"/>
                      <a:pt x="415" y="513"/>
                      <a:pt x="435" y="690"/>
                    </a:cubicBezTo>
                    <a:cubicBezTo>
                      <a:pt x="454" y="966"/>
                      <a:pt x="454" y="1223"/>
                      <a:pt x="474" y="1479"/>
                    </a:cubicBezTo>
                    <a:cubicBezTo>
                      <a:pt x="474" y="1578"/>
                      <a:pt x="375" y="1676"/>
                      <a:pt x="277" y="1676"/>
                    </a:cubicBezTo>
                    <a:cubicBezTo>
                      <a:pt x="178" y="1676"/>
                      <a:pt x="99" y="1578"/>
                      <a:pt x="99" y="14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 name="Google Shape;507;p21"/>
              <p:cNvSpPr/>
              <p:nvPr/>
            </p:nvSpPr>
            <p:spPr>
              <a:xfrm>
                <a:off x="5117325" y="2702475"/>
                <a:ext cx="30575" cy="13325"/>
              </a:xfrm>
              <a:custGeom>
                <a:avLst/>
                <a:gdLst/>
                <a:ahLst/>
                <a:cxnLst/>
                <a:rect l="l" t="t" r="r" b="b"/>
                <a:pathLst>
                  <a:path w="1223" h="533" extrusionOk="0">
                    <a:moveTo>
                      <a:pt x="20" y="356"/>
                    </a:moveTo>
                    <a:cubicBezTo>
                      <a:pt x="1" y="257"/>
                      <a:pt x="79" y="158"/>
                      <a:pt x="178" y="139"/>
                    </a:cubicBezTo>
                    <a:cubicBezTo>
                      <a:pt x="454" y="99"/>
                      <a:pt x="730" y="60"/>
                      <a:pt x="986" y="20"/>
                    </a:cubicBezTo>
                    <a:cubicBezTo>
                      <a:pt x="1085" y="1"/>
                      <a:pt x="1183" y="80"/>
                      <a:pt x="1203" y="178"/>
                    </a:cubicBezTo>
                    <a:cubicBezTo>
                      <a:pt x="1223" y="277"/>
                      <a:pt x="1144" y="375"/>
                      <a:pt x="1045" y="375"/>
                    </a:cubicBezTo>
                    <a:cubicBezTo>
                      <a:pt x="769" y="434"/>
                      <a:pt x="493" y="474"/>
                      <a:pt x="217" y="513"/>
                    </a:cubicBezTo>
                    <a:cubicBezTo>
                      <a:pt x="119" y="533"/>
                      <a:pt x="20" y="454"/>
                      <a:pt x="20" y="35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08" name="Google Shape;508;p21"/>
            <p:cNvSpPr/>
            <p:nvPr/>
          </p:nvSpPr>
          <p:spPr>
            <a:xfrm rot="-655445" flipH="1">
              <a:off x="463643" y="4306482"/>
              <a:ext cx="153882" cy="164492"/>
            </a:xfrm>
            <a:custGeom>
              <a:avLst/>
              <a:gdLst/>
              <a:ahLst/>
              <a:cxnLst/>
              <a:rect l="l" t="t" r="r" b="b"/>
              <a:pathLst>
                <a:path w="4003" h="4279" extrusionOk="0">
                  <a:moveTo>
                    <a:pt x="2800" y="4239"/>
                  </a:moveTo>
                  <a:cubicBezTo>
                    <a:pt x="2701" y="4180"/>
                    <a:pt x="2682" y="4061"/>
                    <a:pt x="2741" y="3983"/>
                  </a:cubicBezTo>
                  <a:cubicBezTo>
                    <a:pt x="2662" y="4022"/>
                    <a:pt x="2583" y="4002"/>
                    <a:pt x="2524" y="3983"/>
                  </a:cubicBezTo>
                  <a:cubicBezTo>
                    <a:pt x="2248" y="3923"/>
                    <a:pt x="2011" y="3785"/>
                    <a:pt x="1775" y="3647"/>
                  </a:cubicBezTo>
                  <a:cubicBezTo>
                    <a:pt x="1124" y="3214"/>
                    <a:pt x="513" y="2642"/>
                    <a:pt x="217" y="1913"/>
                  </a:cubicBezTo>
                  <a:cubicBezTo>
                    <a:pt x="0" y="1380"/>
                    <a:pt x="277" y="749"/>
                    <a:pt x="927" y="809"/>
                  </a:cubicBezTo>
                  <a:cubicBezTo>
                    <a:pt x="1361" y="868"/>
                    <a:pt x="1676" y="1242"/>
                    <a:pt x="1952" y="1558"/>
                  </a:cubicBezTo>
                  <a:cubicBezTo>
                    <a:pt x="2071" y="1065"/>
                    <a:pt x="2366" y="552"/>
                    <a:pt x="2859" y="335"/>
                  </a:cubicBezTo>
                  <a:cubicBezTo>
                    <a:pt x="3253" y="158"/>
                    <a:pt x="3667" y="473"/>
                    <a:pt x="3766" y="868"/>
                  </a:cubicBezTo>
                  <a:cubicBezTo>
                    <a:pt x="4003" y="1617"/>
                    <a:pt x="3746" y="2405"/>
                    <a:pt x="3490" y="3135"/>
                  </a:cubicBezTo>
                  <a:cubicBezTo>
                    <a:pt x="3372" y="3490"/>
                    <a:pt x="3214" y="3845"/>
                    <a:pt x="3056" y="4180"/>
                  </a:cubicBezTo>
                  <a:cubicBezTo>
                    <a:pt x="2997" y="4259"/>
                    <a:pt x="2879" y="4278"/>
                    <a:pt x="2800" y="4239"/>
                  </a:cubicBezTo>
                  <a:lnTo>
                    <a:pt x="2800" y="4239"/>
                  </a:lnTo>
                  <a:close/>
                  <a:moveTo>
                    <a:pt x="2839" y="3785"/>
                  </a:moveTo>
                  <a:cubicBezTo>
                    <a:pt x="3175" y="2997"/>
                    <a:pt x="3529" y="2169"/>
                    <a:pt x="3490" y="1301"/>
                  </a:cubicBezTo>
                  <a:cubicBezTo>
                    <a:pt x="3352" y="0"/>
                    <a:pt x="2406" y="966"/>
                    <a:pt x="2287" y="1696"/>
                  </a:cubicBezTo>
                  <a:cubicBezTo>
                    <a:pt x="2248" y="1893"/>
                    <a:pt x="2110" y="2129"/>
                    <a:pt x="1873" y="2011"/>
                  </a:cubicBezTo>
                  <a:cubicBezTo>
                    <a:pt x="1716" y="1893"/>
                    <a:pt x="1617" y="1715"/>
                    <a:pt x="1479" y="1577"/>
                  </a:cubicBezTo>
                  <a:cubicBezTo>
                    <a:pt x="1321" y="1400"/>
                    <a:pt x="1124" y="1223"/>
                    <a:pt x="888" y="1163"/>
                  </a:cubicBezTo>
                  <a:cubicBezTo>
                    <a:pt x="493" y="1124"/>
                    <a:pt x="454" y="1538"/>
                    <a:pt x="572" y="1814"/>
                  </a:cubicBezTo>
                  <a:cubicBezTo>
                    <a:pt x="809" y="2327"/>
                    <a:pt x="1243" y="2760"/>
                    <a:pt x="1676" y="3135"/>
                  </a:cubicBezTo>
                  <a:cubicBezTo>
                    <a:pt x="1972" y="3332"/>
                    <a:pt x="2287" y="3549"/>
                    <a:pt x="2642" y="3628"/>
                  </a:cubicBezTo>
                  <a:cubicBezTo>
                    <a:pt x="2721" y="3628"/>
                    <a:pt x="2820" y="3687"/>
                    <a:pt x="2839" y="37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09" name="Google Shape;509;p21"/>
            <p:cNvGrpSpPr/>
            <p:nvPr/>
          </p:nvGrpSpPr>
          <p:grpSpPr>
            <a:xfrm flipH="1">
              <a:off x="383957" y="3922464"/>
              <a:ext cx="170569" cy="156192"/>
              <a:chOff x="5117325" y="2664025"/>
              <a:chExt cx="110925" cy="101575"/>
            </a:xfrm>
          </p:grpSpPr>
          <p:sp>
            <p:nvSpPr>
              <p:cNvPr id="510" name="Google Shape;510;p21"/>
              <p:cNvSpPr/>
              <p:nvPr/>
            </p:nvSpPr>
            <p:spPr>
              <a:xfrm>
                <a:off x="5166625" y="2664025"/>
                <a:ext cx="9875" cy="38975"/>
              </a:xfrm>
              <a:custGeom>
                <a:avLst/>
                <a:gdLst/>
                <a:ahLst/>
                <a:cxnLst/>
                <a:rect l="l" t="t" r="r" b="b"/>
                <a:pathLst>
                  <a:path w="395" h="1559" extrusionOk="0">
                    <a:moveTo>
                      <a:pt x="20" y="1302"/>
                    </a:moveTo>
                    <a:cubicBezTo>
                      <a:pt x="0" y="947"/>
                      <a:pt x="0" y="592"/>
                      <a:pt x="20" y="237"/>
                    </a:cubicBezTo>
                    <a:cubicBezTo>
                      <a:pt x="39" y="1"/>
                      <a:pt x="394" y="1"/>
                      <a:pt x="394" y="237"/>
                    </a:cubicBezTo>
                    <a:cubicBezTo>
                      <a:pt x="375" y="592"/>
                      <a:pt x="375" y="947"/>
                      <a:pt x="375" y="1302"/>
                    </a:cubicBezTo>
                    <a:cubicBezTo>
                      <a:pt x="375" y="1558"/>
                      <a:pt x="20" y="1558"/>
                      <a:pt x="20" y="130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 name="Google Shape;511;p21"/>
              <p:cNvSpPr/>
              <p:nvPr/>
            </p:nvSpPr>
            <p:spPr>
              <a:xfrm>
                <a:off x="5188800" y="2710375"/>
                <a:ext cx="39450" cy="9875"/>
              </a:xfrm>
              <a:custGeom>
                <a:avLst/>
                <a:gdLst/>
                <a:ahLst/>
                <a:cxnLst/>
                <a:rect l="l" t="t" r="r" b="b"/>
                <a:pathLst>
                  <a:path w="1578" h="395" extrusionOk="0">
                    <a:moveTo>
                      <a:pt x="1400" y="375"/>
                    </a:moveTo>
                    <a:cubicBezTo>
                      <a:pt x="1006" y="375"/>
                      <a:pt x="631" y="355"/>
                      <a:pt x="237" y="355"/>
                    </a:cubicBezTo>
                    <a:cubicBezTo>
                      <a:pt x="0" y="355"/>
                      <a:pt x="0" y="0"/>
                      <a:pt x="237" y="0"/>
                    </a:cubicBezTo>
                    <a:cubicBezTo>
                      <a:pt x="631" y="0"/>
                      <a:pt x="1006" y="20"/>
                      <a:pt x="1400" y="20"/>
                    </a:cubicBezTo>
                    <a:cubicBezTo>
                      <a:pt x="1499" y="20"/>
                      <a:pt x="1577" y="99"/>
                      <a:pt x="1577" y="197"/>
                    </a:cubicBezTo>
                    <a:cubicBezTo>
                      <a:pt x="1577" y="296"/>
                      <a:pt x="1499" y="394"/>
                      <a:pt x="1400" y="37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 name="Google Shape;512;p21"/>
              <p:cNvSpPr/>
              <p:nvPr/>
            </p:nvSpPr>
            <p:spPr>
              <a:xfrm>
                <a:off x="5165125" y="2723675"/>
                <a:ext cx="11875" cy="41925"/>
              </a:xfrm>
              <a:custGeom>
                <a:avLst/>
                <a:gdLst/>
                <a:ahLst/>
                <a:cxnLst/>
                <a:rect l="l" t="t" r="r" b="b"/>
                <a:pathLst>
                  <a:path w="475" h="1677" extrusionOk="0">
                    <a:moveTo>
                      <a:pt x="99" y="1479"/>
                    </a:moveTo>
                    <a:cubicBezTo>
                      <a:pt x="99" y="1164"/>
                      <a:pt x="80" y="848"/>
                      <a:pt x="60" y="533"/>
                    </a:cubicBezTo>
                    <a:cubicBezTo>
                      <a:pt x="60" y="474"/>
                      <a:pt x="60" y="414"/>
                      <a:pt x="40" y="355"/>
                    </a:cubicBezTo>
                    <a:cubicBezTo>
                      <a:pt x="21" y="316"/>
                      <a:pt x="1" y="276"/>
                      <a:pt x="1" y="237"/>
                    </a:cubicBezTo>
                    <a:cubicBezTo>
                      <a:pt x="1" y="60"/>
                      <a:pt x="257" y="0"/>
                      <a:pt x="336" y="138"/>
                    </a:cubicBezTo>
                    <a:cubicBezTo>
                      <a:pt x="454" y="296"/>
                      <a:pt x="415" y="513"/>
                      <a:pt x="435" y="690"/>
                    </a:cubicBezTo>
                    <a:cubicBezTo>
                      <a:pt x="454" y="966"/>
                      <a:pt x="454" y="1223"/>
                      <a:pt x="474" y="1479"/>
                    </a:cubicBezTo>
                    <a:cubicBezTo>
                      <a:pt x="474" y="1578"/>
                      <a:pt x="375" y="1676"/>
                      <a:pt x="277" y="1676"/>
                    </a:cubicBezTo>
                    <a:cubicBezTo>
                      <a:pt x="178" y="1676"/>
                      <a:pt x="99" y="1578"/>
                      <a:pt x="99" y="14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 name="Google Shape;513;p21"/>
              <p:cNvSpPr/>
              <p:nvPr/>
            </p:nvSpPr>
            <p:spPr>
              <a:xfrm>
                <a:off x="5117325" y="2702475"/>
                <a:ext cx="30575" cy="13325"/>
              </a:xfrm>
              <a:custGeom>
                <a:avLst/>
                <a:gdLst/>
                <a:ahLst/>
                <a:cxnLst/>
                <a:rect l="l" t="t" r="r" b="b"/>
                <a:pathLst>
                  <a:path w="1223" h="533" extrusionOk="0">
                    <a:moveTo>
                      <a:pt x="20" y="356"/>
                    </a:moveTo>
                    <a:cubicBezTo>
                      <a:pt x="1" y="257"/>
                      <a:pt x="79" y="158"/>
                      <a:pt x="178" y="139"/>
                    </a:cubicBezTo>
                    <a:cubicBezTo>
                      <a:pt x="454" y="99"/>
                      <a:pt x="730" y="60"/>
                      <a:pt x="986" y="20"/>
                    </a:cubicBezTo>
                    <a:cubicBezTo>
                      <a:pt x="1085" y="1"/>
                      <a:pt x="1183" y="80"/>
                      <a:pt x="1203" y="178"/>
                    </a:cubicBezTo>
                    <a:cubicBezTo>
                      <a:pt x="1223" y="277"/>
                      <a:pt x="1144" y="375"/>
                      <a:pt x="1045" y="375"/>
                    </a:cubicBezTo>
                    <a:cubicBezTo>
                      <a:pt x="769" y="434"/>
                      <a:pt x="493" y="474"/>
                      <a:pt x="217" y="513"/>
                    </a:cubicBezTo>
                    <a:cubicBezTo>
                      <a:pt x="119" y="533"/>
                      <a:pt x="20" y="454"/>
                      <a:pt x="20" y="35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3106781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A1F6D5-2CEA-7228-EEB6-A93686311650}"/>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63EDAE73-E5C1-E9DC-3B01-0EE8B8D978A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C7E4BD3-2A69-8087-2CED-4877BD97FF8C}"/>
              </a:ext>
            </a:extLst>
          </p:cNvPr>
          <p:cNvSpPr>
            <a:spLocks noGrp="1"/>
          </p:cNvSpPr>
          <p:nvPr>
            <p:ph type="dt" sz="half" idx="10"/>
          </p:nvPr>
        </p:nvSpPr>
        <p:spPr/>
        <p:txBody>
          <a:bodyPr/>
          <a:lstStyle/>
          <a:p>
            <a:fld id="{050C4F00-4B72-4483-9DF5-1390E820D721}" type="datetimeFigureOut">
              <a:rPr lang="de-DE" smtClean="0"/>
              <a:t>29.09.2025</a:t>
            </a:fld>
            <a:endParaRPr lang="de-DE"/>
          </a:p>
        </p:txBody>
      </p:sp>
      <p:sp>
        <p:nvSpPr>
          <p:cNvPr id="5" name="Fußzeilenplatzhalter 4">
            <a:extLst>
              <a:ext uri="{FF2B5EF4-FFF2-40B4-BE49-F238E27FC236}">
                <a16:creationId xmlns:a16="http://schemas.microsoft.com/office/drawing/2014/main" id="{8FCE495C-E5EC-9503-62DC-CA9DEFE0A8D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D73D2AD4-28A4-EBB6-570D-08257A5BB3E9}"/>
              </a:ext>
            </a:extLst>
          </p:cNvPr>
          <p:cNvSpPr>
            <a:spLocks noGrp="1"/>
          </p:cNvSpPr>
          <p:nvPr>
            <p:ph type="sldNum" sz="quarter" idx="12"/>
          </p:nvPr>
        </p:nvSpPr>
        <p:spPr/>
        <p:txBody>
          <a:bodyPr/>
          <a:lstStyle/>
          <a:p>
            <a:fld id="{6C392941-8C07-4295-91DD-2B4F1499C0F9}" type="slidenum">
              <a:rPr lang="de-DE" smtClean="0"/>
              <a:t>‹Nr.›</a:t>
            </a:fld>
            <a:endParaRPr lang="de-DE"/>
          </a:p>
        </p:txBody>
      </p:sp>
    </p:spTree>
    <p:extLst>
      <p:ext uri="{BB962C8B-B14F-4D97-AF65-F5344CB8AC3E}">
        <p14:creationId xmlns:p14="http://schemas.microsoft.com/office/powerpoint/2010/main" val="3131363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D1FD5B-15A1-D76A-830C-00731E368A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C1C128D4-0C89-EECA-623C-9C56177AE7AB}"/>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B97AE1C5-B34F-6B67-D2BC-3E8363735277}"/>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A8ED50F8-3866-7C33-6780-B12C14BA6DD4}"/>
              </a:ext>
            </a:extLst>
          </p:cNvPr>
          <p:cNvSpPr>
            <a:spLocks noGrp="1"/>
          </p:cNvSpPr>
          <p:nvPr>
            <p:ph type="dt" sz="half" idx="10"/>
          </p:nvPr>
        </p:nvSpPr>
        <p:spPr/>
        <p:txBody>
          <a:bodyPr/>
          <a:lstStyle/>
          <a:p>
            <a:fld id="{050C4F00-4B72-4483-9DF5-1390E820D721}" type="datetimeFigureOut">
              <a:rPr lang="de-DE" smtClean="0"/>
              <a:t>29.09.2025</a:t>
            </a:fld>
            <a:endParaRPr lang="de-DE"/>
          </a:p>
        </p:txBody>
      </p:sp>
      <p:sp>
        <p:nvSpPr>
          <p:cNvPr id="6" name="Fußzeilenplatzhalter 5">
            <a:extLst>
              <a:ext uri="{FF2B5EF4-FFF2-40B4-BE49-F238E27FC236}">
                <a16:creationId xmlns:a16="http://schemas.microsoft.com/office/drawing/2014/main" id="{724C18A0-4C60-515B-47DF-3FB071F4DA87}"/>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9115B7F-D8B6-2FAC-1532-FC5D1061CD9C}"/>
              </a:ext>
            </a:extLst>
          </p:cNvPr>
          <p:cNvSpPr>
            <a:spLocks noGrp="1"/>
          </p:cNvSpPr>
          <p:nvPr>
            <p:ph type="sldNum" sz="quarter" idx="12"/>
          </p:nvPr>
        </p:nvSpPr>
        <p:spPr/>
        <p:txBody>
          <a:bodyPr/>
          <a:lstStyle/>
          <a:p>
            <a:fld id="{6C392941-8C07-4295-91DD-2B4F1499C0F9}" type="slidenum">
              <a:rPr lang="de-DE" smtClean="0"/>
              <a:t>‹Nr.›</a:t>
            </a:fld>
            <a:endParaRPr lang="de-DE"/>
          </a:p>
        </p:txBody>
      </p:sp>
    </p:spTree>
    <p:extLst>
      <p:ext uri="{BB962C8B-B14F-4D97-AF65-F5344CB8AC3E}">
        <p14:creationId xmlns:p14="http://schemas.microsoft.com/office/powerpoint/2010/main" val="208019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CA1717-8B14-5FC0-822F-38A19F337FD4}"/>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49D95ED5-27CE-CB9A-681B-B00F21CF33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C06257F0-EF5F-283C-7600-89928F89005F}"/>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DFE5A2ED-EC05-D187-50C2-0617B1BC09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7B411B33-6519-8446-F33E-20EB7BD33828}"/>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9E6F013A-A63A-BF76-42B7-D2D934DBAF64}"/>
              </a:ext>
            </a:extLst>
          </p:cNvPr>
          <p:cNvSpPr>
            <a:spLocks noGrp="1"/>
          </p:cNvSpPr>
          <p:nvPr>
            <p:ph type="dt" sz="half" idx="10"/>
          </p:nvPr>
        </p:nvSpPr>
        <p:spPr/>
        <p:txBody>
          <a:bodyPr/>
          <a:lstStyle/>
          <a:p>
            <a:fld id="{050C4F00-4B72-4483-9DF5-1390E820D721}" type="datetimeFigureOut">
              <a:rPr lang="de-DE" smtClean="0"/>
              <a:t>29.09.2025</a:t>
            </a:fld>
            <a:endParaRPr lang="de-DE"/>
          </a:p>
        </p:txBody>
      </p:sp>
      <p:sp>
        <p:nvSpPr>
          <p:cNvPr id="8" name="Fußzeilenplatzhalter 7">
            <a:extLst>
              <a:ext uri="{FF2B5EF4-FFF2-40B4-BE49-F238E27FC236}">
                <a16:creationId xmlns:a16="http://schemas.microsoft.com/office/drawing/2014/main" id="{1D9A9841-E631-4867-681A-8F51965AB95F}"/>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E21E5C9C-3343-3AAC-4104-4572D5FFDB98}"/>
              </a:ext>
            </a:extLst>
          </p:cNvPr>
          <p:cNvSpPr>
            <a:spLocks noGrp="1"/>
          </p:cNvSpPr>
          <p:nvPr>
            <p:ph type="sldNum" sz="quarter" idx="12"/>
          </p:nvPr>
        </p:nvSpPr>
        <p:spPr/>
        <p:txBody>
          <a:bodyPr/>
          <a:lstStyle/>
          <a:p>
            <a:fld id="{6C392941-8C07-4295-91DD-2B4F1499C0F9}" type="slidenum">
              <a:rPr lang="de-DE" smtClean="0"/>
              <a:t>‹Nr.›</a:t>
            </a:fld>
            <a:endParaRPr lang="de-DE"/>
          </a:p>
        </p:txBody>
      </p:sp>
    </p:spTree>
    <p:extLst>
      <p:ext uri="{BB962C8B-B14F-4D97-AF65-F5344CB8AC3E}">
        <p14:creationId xmlns:p14="http://schemas.microsoft.com/office/powerpoint/2010/main" val="905034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1920B4-CC66-158F-FFCF-72BC8B4A251A}"/>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6C65614C-A627-4BCD-FCB0-DDEA2D870838}"/>
              </a:ext>
            </a:extLst>
          </p:cNvPr>
          <p:cNvSpPr>
            <a:spLocks noGrp="1"/>
          </p:cNvSpPr>
          <p:nvPr>
            <p:ph type="dt" sz="half" idx="10"/>
          </p:nvPr>
        </p:nvSpPr>
        <p:spPr/>
        <p:txBody>
          <a:bodyPr/>
          <a:lstStyle/>
          <a:p>
            <a:fld id="{050C4F00-4B72-4483-9DF5-1390E820D721}" type="datetimeFigureOut">
              <a:rPr lang="de-DE" smtClean="0"/>
              <a:t>29.09.2025</a:t>
            </a:fld>
            <a:endParaRPr lang="de-DE"/>
          </a:p>
        </p:txBody>
      </p:sp>
      <p:sp>
        <p:nvSpPr>
          <p:cNvPr id="4" name="Fußzeilenplatzhalter 3">
            <a:extLst>
              <a:ext uri="{FF2B5EF4-FFF2-40B4-BE49-F238E27FC236}">
                <a16:creationId xmlns:a16="http://schemas.microsoft.com/office/drawing/2014/main" id="{B8BFA959-280F-9FF3-E5F5-6D2A069DC798}"/>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13256B43-1C42-A597-7E80-0ABB6B770719}"/>
              </a:ext>
            </a:extLst>
          </p:cNvPr>
          <p:cNvSpPr>
            <a:spLocks noGrp="1"/>
          </p:cNvSpPr>
          <p:nvPr>
            <p:ph type="sldNum" sz="quarter" idx="12"/>
          </p:nvPr>
        </p:nvSpPr>
        <p:spPr/>
        <p:txBody>
          <a:bodyPr/>
          <a:lstStyle/>
          <a:p>
            <a:fld id="{6C392941-8C07-4295-91DD-2B4F1499C0F9}" type="slidenum">
              <a:rPr lang="de-DE" smtClean="0"/>
              <a:t>‹Nr.›</a:t>
            </a:fld>
            <a:endParaRPr lang="de-DE"/>
          </a:p>
        </p:txBody>
      </p:sp>
    </p:spTree>
    <p:extLst>
      <p:ext uri="{BB962C8B-B14F-4D97-AF65-F5344CB8AC3E}">
        <p14:creationId xmlns:p14="http://schemas.microsoft.com/office/powerpoint/2010/main" val="2890391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B174F03-FEF2-B646-C516-1DAEB028862D}"/>
              </a:ext>
            </a:extLst>
          </p:cNvPr>
          <p:cNvSpPr>
            <a:spLocks noGrp="1"/>
          </p:cNvSpPr>
          <p:nvPr>
            <p:ph type="dt" sz="half" idx="10"/>
          </p:nvPr>
        </p:nvSpPr>
        <p:spPr/>
        <p:txBody>
          <a:bodyPr/>
          <a:lstStyle/>
          <a:p>
            <a:fld id="{050C4F00-4B72-4483-9DF5-1390E820D721}" type="datetimeFigureOut">
              <a:rPr lang="de-DE" smtClean="0"/>
              <a:t>29.09.2025</a:t>
            </a:fld>
            <a:endParaRPr lang="de-DE"/>
          </a:p>
        </p:txBody>
      </p:sp>
      <p:sp>
        <p:nvSpPr>
          <p:cNvPr id="3" name="Fußzeilenplatzhalter 2">
            <a:extLst>
              <a:ext uri="{FF2B5EF4-FFF2-40B4-BE49-F238E27FC236}">
                <a16:creationId xmlns:a16="http://schemas.microsoft.com/office/drawing/2014/main" id="{1BF89BCA-79FC-C6A4-8728-0E2071B54CD1}"/>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E2290E9B-5924-FF04-B35D-CFE55ABA427D}"/>
              </a:ext>
            </a:extLst>
          </p:cNvPr>
          <p:cNvSpPr>
            <a:spLocks noGrp="1"/>
          </p:cNvSpPr>
          <p:nvPr>
            <p:ph type="sldNum" sz="quarter" idx="12"/>
          </p:nvPr>
        </p:nvSpPr>
        <p:spPr/>
        <p:txBody>
          <a:bodyPr/>
          <a:lstStyle/>
          <a:p>
            <a:fld id="{6C392941-8C07-4295-91DD-2B4F1499C0F9}" type="slidenum">
              <a:rPr lang="de-DE" smtClean="0"/>
              <a:t>‹Nr.›</a:t>
            </a:fld>
            <a:endParaRPr lang="de-DE"/>
          </a:p>
        </p:txBody>
      </p:sp>
    </p:spTree>
    <p:extLst>
      <p:ext uri="{BB962C8B-B14F-4D97-AF65-F5344CB8AC3E}">
        <p14:creationId xmlns:p14="http://schemas.microsoft.com/office/powerpoint/2010/main" val="30208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A88D0B-292C-332D-332E-64FD1C167510}"/>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F8A4017F-6936-CEE6-AF04-5B263554D68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4E6A2172-00EB-FEBC-56A8-67FE376F6A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521878D5-595B-AD40-C19B-5DF189C045A4}"/>
              </a:ext>
            </a:extLst>
          </p:cNvPr>
          <p:cNvSpPr>
            <a:spLocks noGrp="1"/>
          </p:cNvSpPr>
          <p:nvPr>
            <p:ph type="dt" sz="half" idx="10"/>
          </p:nvPr>
        </p:nvSpPr>
        <p:spPr/>
        <p:txBody>
          <a:bodyPr/>
          <a:lstStyle/>
          <a:p>
            <a:fld id="{050C4F00-4B72-4483-9DF5-1390E820D721}" type="datetimeFigureOut">
              <a:rPr lang="de-DE" smtClean="0"/>
              <a:t>29.09.2025</a:t>
            </a:fld>
            <a:endParaRPr lang="de-DE"/>
          </a:p>
        </p:txBody>
      </p:sp>
      <p:sp>
        <p:nvSpPr>
          <p:cNvPr id="6" name="Fußzeilenplatzhalter 5">
            <a:extLst>
              <a:ext uri="{FF2B5EF4-FFF2-40B4-BE49-F238E27FC236}">
                <a16:creationId xmlns:a16="http://schemas.microsoft.com/office/drawing/2014/main" id="{D0725824-4E99-5BB6-CA7A-522F5B61CA6E}"/>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6DF474A-6E5E-72E3-77AA-CE29B13FF155}"/>
              </a:ext>
            </a:extLst>
          </p:cNvPr>
          <p:cNvSpPr>
            <a:spLocks noGrp="1"/>
          </p:cNvSpPr>
          <p:nvPr>
            <p:ph type="sldNum" sz="quarter" idx="12"/>
          </p:nvPr>
        </p:nvSpPr>
        <p:spPr/>
        <p:txBody>
          <a:bodyPr/>
          <a:lstStyle/>
          <a:p>
            <a:fld id="{6C392941-8C07-4295-91DD-2B4F1499C0F9}" type="slidenum">
              <a:rPr lang="de-DE" smtClean="0"/>
              <a:t>‹Nr.›</a:t>
            </a:fld>
            <a:endParaRPr lang="de-DE"/>
          </a:p>
        </p:txBody>
      </p:sp>
    </p:spTree>
    <p:extLst>
      <p:ext uri="{BB962C8B-B14F-4D97-AF65-F5344CB8AC3E}">
        <p14:creationId xmlns:p14="http://schemas.microsoft.com/office/powerpoint/2010/main" val="1578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6C30AF-9BD7-5B96-1E45-0C4185132E2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24FE7FD0-48A2-CC8A-AC66-18146F0E0A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2923C249-F72A-F14D-8A21-8E6C474660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A3694AE-5AC5-5FC2-B538-6FF2739F42C1}"/>
              </a:ext>
            </a:extLst>
          </p:cNvPr>
          <p:cNvSpPr>
            <a:spLocks noGrp="1"/>
          </p:cNvSpPr>
          <p:nvPr>
            <p:ph type="dt" sz="half" idx="10"/>
          </p:nvPr>
        </p:nvSpPr>
        <p:spPr/>
        <p:txBody>
          <a:bodyPr/>
          <a:lstStyle/>
          <a:p>
            <a:fld id="{050C4F00-4B72-4483-9DF5-1390E820D721}" type="datetimeFigureOut">
              <a:rPr lang="de-DE" smtClean="0"/>
              <a:t>29.09.2025</a:t>
            </a:fld>
            <a:endParaRPr lang="de-DE"/>
          </a:p>
        </p:txBody>
      </p:sp>
      <p:sp>
        <p:nvSpPr>
          <p:cNvPr id="6" name="Fußzeilenplatzhalter 5">
            <a:extLst>
              <a:ext uri="{FF2B5EF4-FFF2-40B4-BE49-F238E27FC236}">
                <a16:creationId xmlns:a16="http://schemas.microsoft.com/office/drawing/2014/main" id="{438CC8DE-9B1A-C75A-4D57-7D21233CDBF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EFB4711F-2234-12A6-C10B-7F6EEE4AA0FD}"/>
              </a:ext>
            </a:extLst>
          </p:cNvPr>
          <p:cNvSpPr>
            <a:spLocks noGrp="1"/>
          </p:cNvSpPr>
          <p:nvPr>
            <p:ph type="sldNum" sz="quarter" idx="12"/>
          </p:nvPr>
        </p:nvSpPr>
        <p:spPr/>
        <p:txBody>
          <a:bodyPr/>
          <a:lstStyle/>
          <a:p>
            <a:fld id="{6C392941-8C07-4295-91DD-2B4F1499C0F9}" type="slidenum">
              <a:rPr lang="de-DE" smtClean="0"/>
              <a:t>‹Nr.›</a:t>
            </a:fld>
            <a:endParaRPr lang="de-DE"/>
          </a:p>
        </p:txBody>
      </p:sp>
    </p:spTree>
    <p:extLst>
      <p:ext uri="{BB962C8B-B14F-4D97-AF65-F5344CB8AC3E}">
        <p14:creationId xmlns:p14="http://schemas.microsoft.com/office/powerpoint/2010/main" val="3560211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B4551012-52E0-56CB-789E-E3FF58878D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18F192DD-E624-A99F-030C-A958AA572F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A594A144-8317-195C-2168-18D4737A7A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0C4F00-4B72-4483-9DF5-1390E820D721}" type="datetimeFigureOut">
              <a:rPr lang="de-DE" smtClean="0"/>
              <a:t>29.09.2025</a:t>
            </a:fld>
            <a:endParaRPr lang="de-DE"/>
          </a:p>
        </p:txBody>
      </p:sp>
      <p:sp>
        <p:nvSpPr>
          <p:cNvPr id="5" name="Fußzeilenplatzhalter 4">
            <a:extLst>
              <a:ext uri="{FF2B5EF4-FFF2-40B4-BE49-F238E27FC236}">
                <a16:creationId xmlns:a16="http://schemas.microsoft.com/office/drawing/2014/main" id="{6C3B08F9-17C5-FA19-56C2-1851D97B6D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8840846E-CE57-5CC0-B0B7-03C5EBD8ED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392941-8C07-4295-91DD-2B4F1499C0F9}" type="slidenum">
              <a:rPr lang="de-DE" smtClean="0"/>
              <a:t>‹Nr.›</a:t>
            </a:fld>
            <a:endParaRPr lang="de-DE"/>
          </a:p>
        </p:txBody>
      </p:sp>
    </p:spTree>
    <p:extLst>
      <p:ext uri="{BB962C8B-B14F-4D97-AF65-F5344CB8AC3E}">
        <p14:creationId xmlns:p14="http://schemas.microsoft.com/office/powerpoint/2010/main" val="5336426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3167" y="719333"/>
            <a:ext cx="10265600" cy="7636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1"/>
              </a:buClr>
              <a:buSzPts val="3200"/>
              <a:buFont typeface="Fredoka One"/>
              <a:buNone/>
              <a:defRPr sz="3200">
                <a:solidFill>
                  <a:schemeClr val="dk1"/>
                </a:solidFill>
                <a:latin typeface="Fredoka One"/>
                <a:ea typeface="Fredoka One"/>
                <a:cs typeface="Fredoka One"/>
                <a:sym typeface="Fredoka One"/>
              </a:defRPr>
            </a:lvl1pPr>
            <a:lvl2pPr lvl="1" algn="ctr">
              <a:spcBef>
                <a:spcPts val="0"/>
              </a:spcBef>
              <a:spcAft>
                <a:spcPts val="0"/>
              </a:spcAft>
              <a:buClr>
                <a:schemeClr val="dk1"/>
              </a:buClr>
              <a:buSzPts val="3200"/>
              <a:buFont typeface="Fredoka One"/>
              <a:buNone/>
              <a:defRPr sz="3200">
                <a:solidFill>
                  <a:schemeClr val="dk1"/>
                </a:solidFill>
                <a:latin typeface="Fredoka One"/>
                <a:ea typeface="Fredoka One"/>
                <a:cs typeface="Fredoka One"/>
                <a:sym typeface="Fredoka One"/>
              </a:defRPr>
            </a:lvl2pPr>
            <a:lvl3pPr lvl="2" algn="ctr">
              <a:spcBef>
                <a:spcPts val="0"/>
              </a:spcBef>
              <a:spcAft>
                <a:spcPts val="0"/>
              </a:spcAft>
              <a:buClr>
                <a:schemeClr val="dk1"/>
              </a:buClr>
              <a:buSzPts val="3200"/>
              <a:buFont typeface="Fredoka One"/>
              <a:buNone/>
              <a:defRPr sz="3200">
                <a:solidFill>
                  <a:schemeClr val="dk1"/>
                </a:solidFill>
                <a:latin typeface="Fredoka One"/>
                <a:ea typeface="Fredoka One"/>
                <a:cs typeface="Fredoka One"/>
                <a:sym typeface="Fredoka One"/>
              </a:defRPr>
            </a:lvl3pPr>
            <a:lvl4pPr lvl="3" algn="ctr">
              <a:spcBef>
                <a:spcPts val="0"/>
              </a:spcBef>
              <a:spcAft>
                <a:spcPts val="0"/>
              </a:spcAft>
              <a:buClr>
                <a:schemeClr val="dk1"/>
              </a:buClr>
              <a:buSzPts val="3200"/>
              <a:buFont typeface="Fredoka One"/>
              <a:buNone/>
              <a:defRPr sz="3200">
                <a:solidFill>
                  <a:schemeClr val="dk1"/>
                </a:solidFill>
                <a:latin typeface="Fredoka One"/>
                <a:ea typeface="Fredoka One"/>
                <a:cs typeface="Fredoka One"/>
                <a:sym typeface="Fredoka One"/>
              </a:defRPr>
            </a:lvl4pPr>
            <a:lvl5pPr lvl="4" algn="ctr">
              <a:spcBef>
                <a:spcPts val="0"/>
              </a:spcBef>
              <a:spcAft>
                <a:spcPts val="0"/>
              </a:spcAft>
              <a:buClr>
                <a:schemeClr val="dk1"/>
              </a:buClr>
              <a:buSzPts val="3200"/>
              <a:buFont typeface="Fredoka One"/>
              <a:buNone/>
              <a:defRPr sz="3200">
                <a:solidFill>
                  <a:schemeClr val="dk1"/>
                </a:solidFill>
                <a:latin typeface="Fredoka One"/>
                <a:ea typeface="Fredoka One"/>
                <a:cs typeface="Fredoka One"/>
                <a:sym typeface="Fredoka One"/>
              </a:defRPr>
            </a:lvl5pPr>
            <a:lvl6pPr lvl="5" algn="ctr">
              <a:spcBef>
                <a:spcPts val="0"/>
              </a:spcBef>
              <a:spcAft>
                <a:spcPts val="0"/>
              </a:spcAft>
              <a:buClr>
                <a:schemeClr val="dk1"/>
              </a:buClr>
              <a:buSzPts val="3200"/>
              <a:buFont typeface="Fredoka One"/>
              <a:buNone/>
              <a:defRPr sz="3200">
                <a:solidFill>
                  <a:schemeClr val="dk1"/>
                </a:solidFill>
                <a:latin typeface="Fredoka One"/>
                <a:ea typeface="Fredoka One"/>
                <a:cs typeface="Fredoka One"/>
                <a:sym typeface="Fredoka One"/>
              </a:defRPr>
            </a:lvl6pPr>
            <a:lvl7pPr lvl="6" algn="ctr">
              <a:spcBef>
                <a:spcPts val="0"/>
              </a:spcBef>
              <a:spcAft>
                <a:spcPts val="0"/>
              </a:spcAft>
              <a:buClr>
                <a:schemeClr val="dk1"/>
              </a:buClr>
              <a:buSzPts val="3200"/>
              <a:buFont typeface="Fredoka One"/>
              <a:buNone/>
              <a:defRPr sz="3200">
                <a:solidFill>
                  <a:schemeClr val="dk1"/>
                </a:solidFill>
                <a:latin typeface="Fredoka One"/>
                <a:ea typeface="Fredoka One"/>
                <a:cs typeface="Fredoka One"/>
                <a:sym typeface="Fredoka One"/>
              </a:defRPr>
            </a:lvl7pPr>
            <a:lvl8pPr lvl="7" algn="ctr">
              <a:spcBef>
                <a:spcPts val="0"/>
              </a:spcBef>
              <a:spcAft>
                <a:spcPts val="0"/>
              </a:spcAft>
              <a:buClr>
                <a:schemeClr val="dk1"/>
              </a:buClr>
              <a:buSzPts val="3200"/>
              <a:buFont typeface="Fredoka One"/>
              <a:buNone/>
              <a:defRPr sz="3200">
                <a:solidFill>
                  <a:schemeClr val="dk1"/>
                </a:solidFill>
                <a:latin typeface="Fredoka One"/>
                <a:ea typeface="Fredoka One"/>
                <a:cs typeface="Fredoka One"/>
                <a:sym typeface="Fredoka One"/>
              </a:defRPr>
            </a:lvl8pPr>
            <a:lvl9pPr lvl="8" algn="ctr">
              <a:spcBef>
                <a:spcPts val="0"/>
              </a:spcBef>
              <a:spcAft>
                <a:spcPts val="0"/>
              </a:spcAft>
              <a:buClr>
                <a:schemeClr val="dk1"/>
              </a:buClr>
              <a:buSzPts val="3200"/>
              <a:buFont typeface="Fredoka One"/>
              <a:buNone/>
              <a:defRPr sz="3200">
                <a:solidFill>
                  <a:schemeClr val="dk1"/>
                </a:solidFill>
                <a:latin typeface="Fredoka One"/>
                <a:ea typeface="Fredoka One"/>
                <a:cs typeface="Fredoka One"/>
                <a:sym typeface="Fredoka One"/>
              </a:defRPr>
            </a:lvl9pPr>
          </a:lstStyle>
          <a:p>
            <a:endParaRPr/>
          </a:p>
        </p:txBody>
      </p:sp>
      <p:sp>
        <p:nvSpPr>
          <p:cNvPr id="7" name="Google Shape;7;p1"/>
          <p:cNvSpPr txBox="1">
            <a:spLocks noGrp="1"/>
          </p:cNvSpPr>
          <p:nvPr>
            <p:ph type="body" idx="1"/>
          </p:nvPr>
        </p:nvSpPr>
        <p:spPr>
          <a:xfrm>
            <a:off x="963167" y="1583467"/>
            <a:ext cx="102656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Cairo"/>
              <a:buChar char="●"/>
              <a:defRPr>
                <a:solidFill>
                  <a:schemeClr val="dk1"/>
                </a:solidFill>
                <a:latin typeface="Cairo"/>
                <a:ea typeface="Cairo"/>
                <a:cs typeface="Cairo"/>
                <a:sym typeface="Cairo"/>
              </a:defRPr>
            </a:lvl1pPr>
            <a:lvl2pPr marL="914400" lvl="1" indent="-317500">
              <a:lnSpc>
                <a:spcPct val="100000"/>
              </a:lnSpc>
              <a:spcBef>
                <a:spcPts val="0"/>
              </a:spcBef>
              <a:spcAft>
                <a:spcPts val="0"/>
              </a:spcAft>
              <a:buClr>
                <a:schemeClr val="dk1"/>
              </a:buClr>
              <a:buSzPts val="1400"/>
              <a:buFont typeface="Cairo"/>
              <a:buChar char="○"/>
              <a:defRPr>
                <a:solidFill>
                  <a:schemeClr val="dk1"/>
                </a:solidFill>
                <a:latin typeface="Cairo"/>
                <a:ea typeface="Cairo"/>
                <a:cs typeface="Cairo"/>
                <a:sym typeface="Cairo"/>
              </a:defRPr>
            </a:lvl2pPr>
            <a:lvl3pPr marL="1371600" lvl="2" indent="-317500">
              <a:lnSpc>
                <a:spcPct val="100000"/>
              </a:lnSpc>
              <a:spcBef>
                <a:spcPts val="0"/>
              </a:spcBef>
              <a:spcAft>
                <a:spcPts val="0"/>
              </a:spcAft>
              <a:buClr>
                <a:schemeClr val="dk1"/>
              </a:buClr>
              <a:buSzPts val="1400"/>
              <a:buFont typeface="Cairo"/>
              <a:buChar char="■"/>
              <a:defRPr>
                <a:solidFill>
                  <a:schemeClr val="dk1"/>
                </a:solidFill>
                <a:latin typeface="Cairo"/>
                <a:ea typeface="Cairo"/>
                <a:cs typeface="Cairo"/>
                <a:sym typeface="Cairo"/>
              </a:defRPr>
            </a:lvl3pPr>
            <a:lvl4pPr marL="1828800" lvl="3" indent="-317500">
              <a:lnSpc>
                <a:spcPct val="100000"/>
              </a:lnSpc>
              <a:spcBef>
                <a:spcPts val="0"/>
              </a:spcBef>
              <a:spcAft>
                <a:spcPts val="0"/>
              </a:spcAft>
              <a:buClr>
                <a:schemeClr val="dk1"/>
              </a:buClr>
              <a:buSzPts val="1400"/>
              <a:buFont typeface="Cairo"/>
              <a:buChar char="●"/>
              <a:defRPr>
                <a:solidFill>
                  <a:schemeClr val="dk1"/>
                </a:solidFill>
                <a:latin typeface="Cairo"/>
                <a:ea typeface="Cairo"/>
                <a:cs typeface="Cairo"/>
                <a:sym typeface="Cairo"/>
              </a:defRPr>
            </a:lvl4pPr>
            <a:lvl5pPr marL="2286000" lvl="4" indent="-317500">
              <a:lnSpc>
                <a:spcPct val="100000"/>
              </a:lnSpc>
              <a:spcBef>
                <a:spcPts val="0"/>
              </a:spcBef>
              <a:spcAft>
                <a:spcPts val="0"/>
              </a:spcAft>
              <a:buClr>
                <a:schemeClr val="dk1"/>
              </a:buClr>
              <a:buSzPts val="1400"/>
              <a:buFont typeface="Cairo"/>
              <a:buChar char="○"/>
              <a:defRPr>
                <a:solidFill>
                  <a:schemeClr val="dk1"/>
                </a:solidFill>
                <a:latin typeface="Cairo"/>
                <a:ea typeface="Cairo"/>
                <a:cs typeface="Cairo"/>
                <a:sym typeface="Cairo"/>
              </a:defRPr>
            </a:lvl5pPr>
            <a:lvl6pPr marL="2743200" lvl="5" indent="-317500">
              <a:lnSpc>
                <a:spcPct val="100000"/>
              </a:lnSpc>
              <a:spcBef>
                <a:spcPts val="0"/>
              </a:spcBef>
              <a:spcAft>
                <a:spcPts val="0"/>
              </a:spcAft>
              <a:buClr>
                <a:schemeClr val="dk1"/>
              </a:buClr>
              <a:buSzPts val="1400"/>
              <a:buFont typeface="Cairo"/>
              <a:buChar char="■"/>
              <a:defRPr>
                <a:solidFill>
                  <a:schemeClr val="dk1"/>
                </a:solidFill>
                <a:latin typeface="Cairo"/>
                <a:ea typeface="Cairo"/>
                <a:cs typeface="Cairo"/>
                <a:sym typeface="Cairo"/>
              </a:defRPr>
            </a:lvl6pPr>
            <a:lvl7pPr marL="3200400" lvl="6" indent="-317500">
              <a:lnSpc>
                <a:spcPct val="100000"/>
              </a:lnSpc>
              <a:spcBef>
                <a:spcPts val="0"/>
              </a:spcBef>
              <a:spcAft>
                <a:spcPts val="0"/>
              </a:spcAft>
              <a:buClr>
                <a:schemeClr val="dk1"/>
              </a:buClr>
              <a:buSzPts val="1400"/>
              <a:buFont typeface="Cairo"/>
              <a:buChar char="●"/>
              <a:defRPr>
                <a:solidFill>
                  <a:schemeClr val="dk1"/>
                </a:solidFill>
                <a:latin typeface="Cairo"/>
                <a:ea typeface="Cairo"/>
                <a:cs typeface="Cairo"/>
                <a:sym typeface="Cairo"/>
              </a:defRPr>
            </a:lvl7pPr>
            <a:lvl8pPr marL="3657600" lvl="7" indent="-317500">
              <a:lnSpc>
                <a:spcPct val="100000"/>
              </a:lnSpc>
              <a:spcBef>
                <a:spcPts val="0"/>
              </a:spcBef>
              <a:spcAft>
                <a:spcPts val="0"/>
              </a:spcAft>
              <a:buClr>
                <a:schemeClr val="dk1"/>
              </a:buClr>
              <a:buSzPts val="1400"/>
              <a:buFont typeface="Cairo"/>
              <a:buChar char="○"/>
              <a:defRPr>
                <a:solidFill>
                  <a:schemeClr val="dk1"/>
                </a:solidFill>
                <a:latin typeface="Cairo"/>
                <a:ea typeface="Cairo"/>
                <a:cs typeface="Cairo"/>
                <a:sym typeface="Cairo"/>
              </a:defRPr>
            </a:lvl8pPr>
            <a:lvl9pPr marL="4114800" lvl="8" indent="-317500">
              <a:lnSpc>
                <a:spcPct val="100000"/>
              </a:lnSpc>
              <a:spcBef>
                <a:spcPts val="0"/>
              </a:spcBef>
              <a:spcAft>
                <a:spcPts val="0"/>
              </a:spcAft>
              <a:buClr>
                <a:schemeClr val="dk1"/>
              </a:buClr>
              <a:buSzPts val="1400"/>
              <a:buFont typeface="Cairo"/>
              <a:buChar char="■"/>
              <a:defRPr>
                <a:solidFill>
                  <a:schemeClr val="dk1"/>
                </a:solidFill>
                <a:latin typeface="Cairo"/>
                <a:ea typeface="Cairo"/>
                <a:cs typeface="Cairo"/>
                <a:sym typeface="Cairo"/>
              </a:defRPr>
            </a:lvl9pPr>
          </a:lstStyle>
          <a:p>
            <a:endParaRPr/>
          </a:p>
        </p:txBody>
      </p:sp>
    </p:spTree>
    <p:extLst>
      <p:ext uri="{BB962C8B-B14F-4D97-AF65-F5344CB8AC3E}">
        <p14:creationId xmlns:p14="http://schemas.microsoft.com/office/powerpoint/2010/main" val="3529073931"/>
      </p:ext>
    </p:extLst>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 Id="rId9" Type="http://schemas.openxmlformats.org/officeDocument/2006/relationships/image" Target="../media/image7.svg"/></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37.jpeg"/></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41.jpe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43.jpeg"/><Relationship Id="rId4" Type="http://schemas.openxmlformats.org/officeDocument/2006/relationships/image" Target="../media/image42.jpe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45.jpeg"/><Relationship Id="rId4" Type="http://schemas.openxmlformats.org/officeDocument/2006/relationships/image" Target="../media/image44.jpeg"/></Relationships>
</file>

<file path=ppt/slides/_rels/slide2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47.jpeg"/></Relationships>
</file>

<file path=ppt/slides/_rels/slide2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49.jpeg"/></Relationships>
</file>

<file path=ppt/slides/_rels/slide2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51.jpe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53.jpeg"/><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55.jpeg"/></Relationships>
</file>

<file path=ppt/slides/_rels/slide2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57.jpeg"/><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59.jpeg"/></Relationships>
</file>

<file path=ppt/slides/_rels/slide29.xml.rels><?xml version="1.0" encoding="UTF-8" standalone="yes"?>
<Relationships xmlns="http://schemas.openxmlformats.org/package/2006/relationships"><Relationship Id="rId8" Type="http://schemas.openxmlformats.org/officeDocument/2006/relationships/image" Target="../media/image63.jpeg"/><Relationship Id="rId3" Type="http://schemas.openxmlformats.org/officeDocument/2006/relationships/image" Target="../media/image13.png"/><Relationship Id="rId7" Type="http://schemas.openxmlformats.org/officeDocument/2006/relationships/image" Target="../media/image62.jpe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61.jpeg"/><Relationship Id="rId5" Type="http://schemas.openxmlformats.org/officeDocument/2006/relationships/image" Target="../media/image60.png"/><Relationship Id="rId4" Type="http://schemas.openxmlformats.org/officeDocument/2006/relationships/hyperlink" Target="https://seisofrei.at/projekt/hoffnung-fuer-die-armen-in-per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jpeg"/></Relationships>
</file>

<file path=ppt/slides/_rels/slide30.xml.rels><?xml version="1.0" encoding="UTF-8" standalone="yes"?>
<Relationships xmlns="http://schemas.openxmlformats.org/package/2006/relationships"><Relationship Id="rId3" Type="http://schemas.openxmlformats.org/officeDocument/2006/relationships/image" Target="../media/image64.jpeg"/><Relationship Id="rId7" Type="http://schemas.openxmlformats.org/officeDocument/2006/relationships/image" Target="../media/image65.jpe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hyperlink" Target="https://seisofrei.at/stories/stern-der-hoffnung/" TargetMode="External"/><Relationship Id="rId5" Type="http://schemas.openxmlformats.org/officeDocument/2006/relationships/hyperlink" Target="mailto:seisofrei@eds.at" TargetMode="Externa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seisofrei.at/stories/stern-der-hoffnung/" TargetMode="External"/><Relationship Id="rId2" Type="http://schemas.openxmlformats.org/officeDocument/2006/relationships/notesSlide" Target="../notesSlides/notesSlide30.xml"/><Relationship Id="rId1" Type="http://schemas.openxmlformats.org/officeDocument/2006/relationships/slideLayout" Target="../slideLayouts/slideLayout25.xml"/><Relationship Id="rId5" Type="http://schemas.openxmlformats.org/officeDocument/2006/relationships/hyperlink" Target="mailto:seisofrei@graz-seckau.at" TargetMode="Externa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svg"/><Relationship Id="rId2" Type="http://schemas.openxmlformats.org/officeDocument/2006/relationships/notesSlide" Target="../notesSlides/notesSlide3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 Id="rId9" Type="http://schemas.openxmlformats.org/officeDocument/2006/relationships/image" Target="../media/image7.sv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2256"/>
        <p:cNvGrpSpPr/>
        <p:nvPr/>
      </p:nvGrpSpPr>
      <p:grpSpPr>
        <a:xfrm>
          <a:off x="0" y="0"/>
          <a:ext cx="0" cy="0"/>
          <a:chOff x="0" y="0"/>
          <a:chExt cx="0" cy="0"/>
        </a:xfrm>
      </p:grpSpPr>
      <p:sp>
        <p:nvSpPr>
          <p:cNvPr id="2532" name="Google Shape;2532;p45"/>
          <p:cNvSpPr txBox="1">
            <a:spLocks noGrp="1"/>
          </p:cNvSpPr>
          <p:nvPr>
            <p:ph type="subTitle" idx="1"/>
          </p:nvPr>
        </p:nvSpPr>
        <p:spPr>
          <a:xfrm>
            <a:off x="404962" y="2488951"/>
            <a:ext cx="11382076" cy="3964823"/>
          </a:xfrm>
          <a:prstGeom prst="rect">
            <a:avLst/>
          </a:prstGeom>
        </p:spPr>
        <p:txBody>
          <a:bodyPr spcFirstLastPara="1" vert="horz" wrap="square" lIns="121900" tIns="121900" rIns="121900" bIns="121900" rtlCol="0" anchor="t" anchorCtr="0">
            <a:noAutofit/>
          </a:bodyPr>
          <a:lstStyle/>
          <a:p>
            <a:pPr marL="0" indent="0">
              <a:spcAft>
                <a:spcPts val="1600"/>
              </a:spcAft>
            </a:pPr>
            <a:r>
              <a:rPr lang="de-AT" sz="1867" dirty="0"/>
              <a:t>Im Advent 2025 lädt Sei So Frei wieder zu einem Perspektivenwechsel ein, um so </a:t>
            </a:r>
            <a:br>
              <a:rPr lang="de-AT" sz="1867" dirty="0"/>
            </a:br>
            <a:r>
              <a:rPr lang="de-AT" sz="1867" dirty="0"/>
              <a:t>die Welt mit anderen Augen zu sehen. </a:t>
            </a:r>
          </a:p>
          <a:p>
            <a:pPr marL="0" indent="0">
              <a:spcAft>
                <a:spcPts val="1600"/>
              </a:spcAft>
            </a:pPr>
            <a:r>
              <a:rPr lang="de-AT" sz="1867" dirty="0"/>
              <a:t>Die Adventsammlung von Sei So Frei steht in diesem Jahr unter dem Motto </a:t>
            </a:r>
            <a:r>
              <a:rPr lang="de-AT" sz="1867" b="1" dirty="0"/>
              <a:t>Hoffnung für die Armen Perus. </a:t>
            </a:r>
            <a:br>
              <a:rPr lang="de-AT" sz="1867" b="1" dirty="0"/>
            </a:br>
            <a:r>
              <a:rPr lang="de-AT" sz="1867" dirty="0"/>
              <a:t>Der Fokus liegt dabei besonders auf </a:t>
            </a:r>
            <a:r>
              <a:rPr lang="de-DE" sz="1867" dirty="0"/>
              <a:t>der Hochlandebene rund um den Titicacasee. Ein Leben in Würde ist in den Hochländern Perus keine Selbstverständlichkeit. Armut, Ausgrenzung und politische Willkür prägen den Alltag der Ärmsten. Mit </a:t>
            </a:r>
            <a:r>
              <a:rPr lang="de-DE" sz="1867" b="1" dirty="0"/>
              <a:t>Aufklärung, rechtlicher Unterstützung und gezielter Armutsbekämpfung </a:t>
            </a:r>
            <a:r>
              <a:rPr lang="de-DE" sz="1867" dirty="0"/>
              <a:t>stemmt sich Romero-Preisträger Luis Zambrano gemeinsam mit seinem Team entschlossen dagegen. </a:t>
            </a:r>
            <a:br>
              <a:rPr lang="de-AT" dirty="0"/>
            </a:br>
            <a:endParaRPr lang="de-AT" dirty="0"/>
          </a:p>
          <a:p>
            <a:pPr marL="0" indent="0" algn="l">
              <a:spcAft>
                <a:spcPts val="1600"/>
              </a:spcAft>
            </a:pPr>
            <a:endParaRPr lang="en" dirty="0"/>
          </a:p>
          <a:p>
            <a:pPr marL="457189" indent="-457189" algn="l">
              <a:spcAft>
                <a:spcPts val="1600"/>
              </a:spcAft>
              <a:buFont typeface="+mj-lt"/>
              <a:buAutoNum type="arabicPeriod"/>
            </a:pPr>
            <a:endParaRPr dirty="0"/>
          </a:p>
        </p:txBody>
      </p:sp>
      <p:pic>
        <p:nvPicPr>
          <p:cNvPr id="301" name="Grafik 300">
            <a:extLst>
              <a:ext uri="{FF2B5EF4-FFF2-40B4-BE49-F238E27FC236}">
                <a16:creationId xmlns:a16="http://schemas.microsoft.com/office/drawing/2014/main" id="{66924662-95CA-1442-87D7-9B127344D98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41584" y="265495"/>
            <a:ext cx="1270000" cy="1270000"/>
          </a:xfrm>
          <a:prstGeom prst="rect">
            <a:avLst/>
          </a:prstGeom>
        </p:spPr>
      </p:pic>
      <p:sp>
        <p:nvSpPr>
          <p:cNvPr id="302" name="Google Shape;3082;p48">
            <a:extLst>
              <a:ext uri="{FF2B5EF4-FFF2-40B4-BE49-F238E27FC236}">
                <a16:creationId xmlns:a16="http://schemas.microsoft.com/office/drawing/2014/main" id="{AF7AADB2-9BC6-EF4B-BFF0-146F4A6C8812}"/>
              </a:ext>
            </a:extLst>
          </p:cNvPr>
          <p:cNvSpPr txBox="1">
            <a:spLocks/>
          </p:cNvSpPr>
          <p:nvPr/>
        </p:nvSpPr>
        <p:spPr>
          <a:xfrm>
            <a:off x="4718273" y="806818"/>
            <a:ext cx="4147965" cy="1430588"/>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Cairo"/>
              <a:buNone/>
              <a:defRPr sz="1400" b="0" i="0" u="none" strike="noStrike" cap="none">
                <a:solidFill>
                  <a:schemeClr val="dk1"/>
                </a:solidFill>
                <a:latin typeface="Cairo"/>
                <a:ea typeface="Cairo"/>
                <a:cs typeface="Cairo"/>
                <a:sym typeface="Cairo"/>
              </a:defRPr>
            </a:lvl1pPr>
            <a:lvl2pPr marL="914400" marR="0" lvl="1" indent="-317500" algn="ctr" rtl="0">
              <a:lnSpc>
                <a:spcPct val="100000"/>
              </a:lnSpc>
              <a:spcBef>
                <a:spcPts val="0"/>
              </a:spcBef>
              <a:spcAft>
                <a:spcPts val="0"/>
              </a:spcAft>
              <a:buClr>
                <a:schemeClr val="dk1"/>
              </a:buClr>
              <a:buSzPts val="1400"/>
              <a:buFont typeface="Cairo"/>
              <a:buNone/>
              <a:defRPr sz="1400" b="0" i="0" u="none" strike="noStrike" cap="none">
                <a:solidFill>
                  <a:schemeClr val="dk1"/>
                </a:solidFill>
                <a:latin typeface="Cairo"/>
                <a:ea typeface="Cairo"/>
                <a:cs typeface="Cairo"/>
                <a:sym typeface="Cairo"/>
              </a:defRPr>
            </a:lvl2pPr>
            <a:lvl3pPr marL="1371600" marR="0" lvl="2" indent="-317500" algn="ctr" rtl="0">
              <a:lnSpc>
                <a:spcPct val="100000"/>
              </a:lnSpc>
              <a:spcBef>
                <a:spcPts val="0"/>
              </a:spcBef>
              <a:spcAft>
                <a:spcPts val="0"/>
              </a:spcAft>
              <a:buClr>
                <a:schemeClr val="dk1"/>
              </a:buClr>
              <a:buSzPts val="1400"/>
              <a:buFont typeface="Cairo"/>
              <a:buNone/>
              <a:defRPr sz="1400" b="0" i="0" u="none" strike="noStrike" cap="none">
                <a:solidFill>
                  <a:schemeClr val="dk1"/>
                </a:solidFill>
                <a:latin typeface="Cairo"/>
                <a:ea typeface="Cairo"/>
                <a:cs typeface="Cairo"/>
                <a:sym typeface="Cairo"/>
              </a:defRPr>
            </a:lvl3pPr>
            <a:lvl4pPr marL="1828800" marR="0" lvl="3" indent="-317500" algn="ctr" rtl="0">
              <a:lnSpc>
                <a:spcPct val="100000"/>
              </a:lnSpc>
              <a:spcBef>
                <a:spcPts val="0"/>
              </a:spcBef>
              <a:spcAft>
                <a:spcPts val="0"/>
              </a:spcAft>
              <a:buClr>
                <a:schemeClr val="dk1"/>
              </a:buClr>
              <a:buSzPts val="1400"/>
              <a:buFont typeface="Cairo"/>
              <a:buNone/>
              <a:defRPr sz="1400" b="0" i="0" u="none" strike="noStrike" cap="none">
                <a:solidFill>
                  <a:schemeClr val="dk1"/>
                </a:solidFill>
                <a:latin typeface="Cairo"/>
                <a:ea typeface="Cairo"/>
                <a:cs typeface="Cairo"/>
                <a:sym typeface="Cairo"/>
              </a:defRPr>
            </a:lvl4pPr>
            <a:lvl5pPr marL="2286000" marR="0" lvl="4" indent="-317500" algn="ctr" rtl="0">
              <a:lnSpc>
                <a:spcPct val="100000"/>
              </a:lnSpc>
              <a:spcBef>
                <a:spcPts val="0"/>
              </a:spcBef>
              <a:spcAft>
                <a:spcPts val="0"/>
              </a:spcAft>
              <a:buClr>
                <a:schemeClr val="dk1"/>
              </a:buClr>
              <a:buSzPts val="1400"/>
              <a:buFont typeface="Cairo"/>
              <a:buNone/>
              <a:defRPr sz="1400" b="0" i="0" u="none" strike="noStrike" cap="none">
                <a:solidFill>
                  <a:schemeClr val="dk1"/>
                </a:solidFill>
                <a:latin typeface="Cairo"/>
                <a:ea typeface="Cairo"/>
                <a:cs typeface="Cairo"/>
                <a:sym typeface="Cairo"/>
              </a:defRPr>
            </a:lvl5pPr>
            <a:lvl6pPr marL="2743200" marR="0" lvl="5" indent="-317500" algn="ctr" rtl="0">
              <a:lnSpc>
                <a:spcPct val="100000"/>
              </a:lnSpc>
              <a:spcBef>
                <a:spcPts val="0"/>
              </a:spcBef>
              <a:spcAft>
                <a:spcPts val="0"/>
              </a:spcAft>
              <a:buClr>
                <a:schemeClr val="dk1"/>
              </a:buClr>
              <a:buSzPts val="1400"/>
              <a:buFont typeface="Cairo"/>
              <a:buNone/>
              <a:defRPr sz="1400" b="0" i="0" u="none" strike="noStrike" cap="none">
                <a:solidFill>
                  <a:schemeClr val="dk1"/>
                </a:solidFill>
                <a:latin typeface="Cairo"/>
                <a:ea typeface="Cairo"/>
                <a:cs typeface="Cairo"/>
                <a:sym typeface="Cairo"/>
              </a:defRPr>
            </a:lvl6pPr>
            <a:lvl7pPr marL="3200400" marR="0" lvl="6" indent="-317500" algn="ctr" rtl="0">
              <a:lnSpc>
                <a:spcPct val="100000"/>
              </a:lnSpc>
              <a:spcBef>
                <a:spcPts val="0"/>
              </a:spcBef>
              <a:spcAft>
                <a:spcPts val="0"/>
              </a:spcAft>
              <a:buClr>
                <a:schemeClr val="dk1"/>
              </a:buClr>
              <a:buSzPts val="1400"/>
              <a:buFont typeface="Cairo"/>
              <a:buNone/>
              <a:defRPr sz="1400" b="0" i="0" u="none" strike="noStrike" cap="none">
                <a:solidFill>
                  <a:schemeClr val="dk1"/>
                </a:solidFill>
                <a:latin typeface="Cairo"/>
                <a:ea typeface="Cairo"/>
                <a:cs typeface="Cairo"/>
                <a:sym typeface="Cairo"/>
              </a:defRPr>
            </a:lvl7pPr>
            <a:lvl8pPr marL="3657600" marR="0" lvl="7" indent="-317500" algn="ctr" rtl="0">
              <a:lnSpc>
                <a:spcPct val="100000"/>
              </a:lnSpc>
              <a:spcBef>
                <a:spcPts val="0"/>
              </a:spcBef>
              <a:spcAft>
                <a:spcPts val="0"/>
              </a:spcAft>
              <a:buClr>
                <a:schemeClr val="dk1"/>
              </a:buClr>
              <a:buSzPts val="1400"/>
              <a:buFont typeface="Cairo"/>
              <a:buNone/>
              <a:defRPr sz="1400" b="0" i="0" u="none" strike="noStrike" cap="none">
                <a:solidFill>
                  <a:schemeClr val="dk1"/>
                </a:solidFill>
                <a:latin typeface="Cairo"/>
                <a:ea typeface="Cairo"/>
                <a:cs typeface="Cairo"/>
                <a:sym typeface="Cairo"/>
              </a:defRPr>
            </a:lvl8pPr>
            <a:lvl9pPr marL="4114800" marR="0" lvl="8" indent="-317500" algn="ctr" rtl="0">
              <a:lnSpc>
                <a:spcPct val="100000"/>
              </a:lnSpc>
              <a:spcBef>
                <a:spcPts val="0"/>
              </a:spcBef>
              <a:spcAft>
                <a:spcPts val="0"/>
              </a:spcAft>
              <a:buClr>
                <a:schemeClr val="dk1"/>
              </a:buClr>
              <a:buSzPts val="1400"/>
              <a:buFont typeface="Cairo"/>
              <a:buNone/>
              <a:defRPr sz="1400" b="0" i="0" u="none" strike="noStrike" cap="none">
                <a:solidFill>
                  <a:schemeClr val="dk1"/>
                </a:solidFill>
                <a:latin typeface="Cairo"/>
                <a:ea typeface="Cairo"/>
                <a:cs typeface="Cairo"/>
                <a:sym typeface="Cairo"/>
              </a:defRPr>
            </a:lvl9pPr>
          </a:lstStyle>
          <a:p>
            <a:pPr marL="0" indent="0"/>
            <a:r>
              <a:rPr lang="de-AT" sz="3333" dirty="0">
                <a:latin typeface="Fredoka One"/>
                <a:ea typeface="Fredoka One"/>
                <a:cs typeface="Fredoka One"/>
                <a:sym typeface="Fredoka One"/>
              </a:rPr>
              <a:t>Perspektiven-</a:t>
            </a:r>
          </a:p>
          <a:p>
            <a:pPr marL="0" indent="0"/>
            <a:r>
              <a:rPr lang="de-AT" sz="3333" dirty="0">
                <a:latin typeface="Fredoka One"/>
                <a:ea typeface="Fredoka One"/>
                <a:cs typeface="Fredoka One"/>
                <a:sym typeface="Fredoka One"/>
              </a:rPr>
              <a:t>Wechsel im Advent</a:t>
            </a:r>
          </a:p>
        </p:txBody>
      </p:sp>
      <p:grpSp>
        <p:nvGrpSpPr>
          <p:cNvPr id="66" name="Gruppieren 65">
            <a:extLst>
              <a:ext uri="{FF2B5EF4-FFF2-40B4-BE49-F238E27FC236}">
                <a16:creationId xmlns:a16="http://schemas.microsoft.com/office/drawing/2014/main" id="{B64CCA2C-B3A6-4323-80BA-78D5A5E6F014}"/>
              </a:ext>
            </a:extLst>
          </p:cNvPr>
          <p:cNvGrpSpPr/>
          <p:nvPr/>
        </p:nvGrpSpPr>
        <p:grpSpPr>
          <a:xfrm flipV="1">
            <a:off x="4840880" y="2237406"/>
            <a:ext cx="2843351" cy="45719"/>
            <a:chOff x="761112" y="2760234"/>
            <a:chExt cx="3019425" cy="84143"/>
          </a:xfrm>
        </p:grpSpPr>
        <p:sp>
          <p:nvSpPr>
            <p:cNvPr id="67" name="Freihandform: Form 66">
              <a:extLst>
                <a:ext uri="{FF2B5EF4-FFF2-40B4-BE49-F238E27FC236}">
                  <a16:creationId xmlns:a16="http://schemas.microsoft.com/office/drawing/2014/main" id="{21B38A0A-F0A5-4AFB-B7BB-F94043EFBF9C}"/>
                </a:ext>
              </a:extLst>
            </p:cNvPr>
            <p:cNvSpPr/>
            <p:nvPr/>
          </p:nvSpPr>
          <p:spPr>
            <a:xfrm>
              <a:off x="761112" y="2796742"/>
              <a:ext cx="3019425" cy="47635"/>
            </a:xfrm>
            <a:custGeom>
              <a:avLst/>
              <a:gdLst>
                <a:gd name="connsiteX0" fmla="*/ 0 w 3019425"/>
                <a:gd name="connsiteY0" fmla="*/ 0 h 47635"/>
                <a:gd name="connsiteX1" fmla="*/ 598932 w 3019425"/>
                <a:gd name="connsiteY1" fmla="*/ 6858 h 47635"/>
                <a:gd name="connsiteX2" fmla="*/ 1147953 w 3019425"/>
                <a:gd name="connsiteY2" fmla="*/ 13144 h 47635"/>
                <a:gd name="connsiteX3" fmla="*/ 1821752 w 3019425"/>
                <a:gd name="connsiteY3" fmla="*/ 20860 h 47635"/>
                <a:gd name="connsiteX4" fmla="*/ 2495550 w 3019425"/>
                <a:gd name="connsiteY4" fmla="*/ 28575 h 47635"/>
                <a:gd name="connsiteX5" fmla="*/ 2657475 w 3019425"/>
                <a:gd name="connsiteY5" fmla="*/ 38100 h 47635"/>
                <a:gd name="connsiteX6" fmla="*/ 3019425 w 3019425"/>
                <a:gd name="connsiteY6" fmla="*/ 47625 h 47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9425" h="47635" extrusionOk="0">
                  <a:moveTo>
                    <a:pt x="0" y="0"/>
                  </a:moveTo>
                  <a:cubicBezTo>
                    <a:pt x="264475" y="-17781"/>
                    <a:pt x="336098" y="-12241"/>
                    <a:pt x="598932" y="6858"/>
                  </a:cubicBezTo>
                  <a:cubicBezTo>
                    <a:pt x="861766" y="25957"/>
                    <a:pt x="935081" y="-505"/>
                    <a:pt x="1147953" y="13144"/>
                  </a:cubicBezTo>
                  <a:cubicBezTo>
                    <a:pt x="1360825" y="26794"/>
                    <a:pt x="1490859" y="-12904"/>
                    <a:pt x="1821752" y="20860"/>
                  </a:cubicBezTo>
                  <a:cubicBezTo>
                    <a:pt x="2152645" y="54623"/>
                    <a:pt x="2348462" y="36306"/>
                    <a:pt x="2495550" y="28575"/>
                  </a:cubicBezTo>
                  <a:cubicBezTo>
                    <a:pt x="2551128" y="30003"/>
                    <a:pt x="2606012" y="36152"/>
                    <a:pt x="2657475" y="38100"/>
                  </a:cubicBezTo>
                  <a:cubicBezTo>
                    <a:pt x="2905951" y="42830"/>
                    <a:pt x="2864995" y="46789"/>
                    <a:pt x="3019425" y="47625"/>
                  </a:cubicBezTo>
                </a:path>
              </a:pathLst>
            </a:custGeom>
            <a:noFill/>
            <a:ln w="44450" cap="rnd">
              <a:solidFill>
                <a:srgbClr val="B9AF11"/>
              </a:solidFill>
              <a:round/>
              <a:extLst>
                <a:ext uri="{C807C97D-BFC1-408E-A445-0C87EB9F89A2}">
                  <ask:lineSketchStyleProps xmlns:ask="http://schemas.microsoft.com/office/drawing/2018/sketchyshapes" xmlns="" sd="1219033472">
                    <a:custGeom>
                      <a:avLst/>
                      <a:gdLst>
                        <a:gd name="connsiteX0" fmla="*/ 0 w 3019425"/>
                        <a:gd name="connsiteY0" fmla="*/ 0 h 47635"/>
                        <a:gd name="connsiteX1" fmla="*/ 2495550 w 3019425"/>
                        <a:gd name="connsiteY1" fmla="*/ 28575 h 47635"/>
                        <a:gd name="connsiteX2" fmla="*/ 2657475 w 3019425"/>
                        <a:gd name="connsiteY2" fmla="*/ 38100 h 47635"/>
                        <a:gd name="connsiteX3" fmla="*/ 3019425 w 3019425"/>
                        <a:gd name="connsiteY3" fmla="*/ 47625 h 47635"/>
                      </a:gdLst>
                      <a:ahLst/>
                      <a:cxnLst>
                        <a:cxn ang="0">
                          <a:pos x="connsiteX0" y="connsiteY0"/>
                        </a:cxn>
                        <a:cxn ang="0">
                          <a:pos x="connsiteX1" y="connsiteY1"/>
                        </a:cxn>
                        <a:cxn ang="0">
                          <a:pos x="connsiteX2" y="connsiteY2"/>
                        </a:cxn>
                        <a:cxn ang="0">
                          <a:pos x="connsiteX3" y="connsiteY3"/>
                        </a:cxn>
                      </a:cxnLst>
                      <a:rect l="l" t="t" r="r" b="b"/>
                      <a:pathLst>
                        <a:path w="3019425" h="47635">
                          <a:moveTo>
                            <a:pt x="0" y="0"/>
                          </a:moveTo>
                          <a:lnTo>
                            <a:pt x="2495550" y="28575"/>
                          </a:lnTo>
                          <a:cubicBezTo>
                            <a:pt x="2549614" y="29280"/>
                            <a:pt x="2603454" y="35849"/>
                            <a:pt x="2657475" y="38100"/>
                          </a:cubicBezTo>
                          <a:cubicBezTo>
                            <a:pt x="2903273" y="48342"/>
                            <a:pt x="2870454" y="47625"/>
                            <a:pt x="3019425" y="47625"/>
                          </a:cubicBezTo>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8" name="Freihandform: Form 67">
              <a:extLst>
                <a:ext uri="{FF2B5EF4-FFF2-40B4-BE49-F238E27FC236}">
                  <a16:creationId xmlns:a16="http://schemas.microsoft.com/office/drawing/2014/main" id="{4BAA41CD-C905-4ED7-94B7-97D3A5355F2C}"/>
                </a:ext>
              </a:extLst>
            </p:cNvPr>
            <p:cNvSpPr/>
            <p:nvPr/>
          </p:nvSpPr>
          <p:spPr>
            <a:xfrm>
              <a:off x="761112" y="2760234"/>
              <a:ext cx="3019425" cy="45719"/>
            </a:xfrm>
            <a:custGeom>
              <a:avLst/>
              <a:gdLst>
                <a:gd name="connsiteX0" fmla="*/ 0 w 3019425"/>
                <a:gd name="connsiteY0" fmla="*/ 0 h 45719"/>
                <a:gd name="connsiteX1" fmla="*/ 474155 w 3019425"/>
                <a:gd name="connsiteY1" fmla="*/ 5211 h 45719"/>
                <a:gd name="connsiteX2" fmla="*/ 898398 w 3019425"/>
                <a:gd name="connsiteY2" fmla="*/ 9873 h 45719"/>
                <a:gd name="connsiteX3" fmla="*/ 1447419 w 3019425"/>
                <a:gd name="connsiteY3" fmla="*/ 15906 h 45719"/>
                <a:gd name="connsiteX4" fmla="*/ 1921574 w 3019425"/>
                <a:gd name="connsiteY4" fmla="*/ 21117 h 45719"/>
                <a:gd name="connsiteX5" fmla="*/ 2495550 w 3019425"/>
                <a:gd name="connsiteY5" fmla="*/ 27425 h 45719"/>
                <a:gd name="connsiteX6" fmla="*/ 2657475 w 3019425"/>
                <a:gd name="connsiteY6" fmla="*/ 36567 h 45719"/>
                <a:gd name="connsiteX7" fmla="*/ 3019425 w 3019425"/>
                <a:gd name="connsiteY7" fmla="*/ 45709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19425" h="45719" extrusionOk="0">
                  <a:moveTo>
                    <a:pt x="0" y="0"/>
                  </a:moveTo>
                  <a:cubicBezTo>
                    <a:pt x="115470" y="-13462"/>
                    <a:pt x="277303" y="48834"/>
                    <a:pt x="474155" y="5211"/>
                  </a:cubicBezTo>
                  <a:cubicBezTo>
                    <a:pt x="671007" y="-38412"/>
                    <a:pt x="799309" y="54446"/>
                    <a:pt x="898398" y="9873"/>
                  </a:cubicBezTo>
                  <a:cubicBezTo>
                    <a:pt x="997487" y="-34700"/>
                    <a:pt x="1335373" y="41538"/>
                    <a:pt x="1447419" y="15906"/>
                  </a:cubicBezTo>
                  <a:cubicBezTo>
                    <a:pt x="1559465" y="-9726"/>
                    <a:pt x="1718494" y="68020"/>
                    <a:pt x="1921574" y="21117"/>
                  </a:cubicBezTo>
                  <a:cubicBezTo>
                    <a:pt x="2124654" y="-25786"/>
                    <a:pt x="2242872" y="34418"/>
                    <a:pt x="2495550" y="27425"/>
                  </a:cubicBezTo>
                  <a:cubicBezTo>
                    <a:pt x="2553431" y="13975"/>
                    <a:pt x="2592790" y="27415"/>
                    <a:pt x="2657475" y="36567"/>
                  </a:cubicBezTo>
                  <a:cubicBezTo>
                    <a:pt x="2906652" y="40898"/>
                    <a:pt x="2867577" y="48237"/>
                    <a:pt x="3019425" y="45709"/>
                  </a:cubicBezTo>
                </a:path>
              </a:pathLst>
            </a:custGeom>
            <a:noFill/>
            <a:ln w="44450" cap="rnd">
              <a:solidFill>
                <a:srgbClr val="B9AF11"/>
              </a:solidFill>
              <a:round/>
              <a:extLst>
                <a:ext uri="{C807C97D-BFC1-408E-A445-0C87EB9F89A2}">
                  <ask:lineSketchStyleProps xmlns:ask="http://schemas.microsoft.com/office/drawing/2018/sketchyshapes" xmlns="" sd="1219033472">
                    <a:custGeom>
                      <a:avLst/>
                      <a:gdLst>
                        <a:gd name="connsiteX0" fmla="*/ 0 w 3019425"/>
                        <a:gd name="connsiteY0" fmla="*/ 0 h 47635"/>
                        <a:gd name="connsiteX1" fmla="*/ 2495550 w 3019425"/>
                        <a:gd name="connsiteY1" fmla="*/ 28575 h 47635"/>
                        <a:gd name="connsiteX2" fmla="*/ 2657475 w 3019425"/>
                        <a:gd name="connsiteY2" fmla="*/ 38100 h 47635"/>
                        <a:gd name="connsiteX3" fmla="*/ 3019425 w 3019425"/>
                        <a:gd name="connsiteY3" fmla="*/ 47625 h 47635"/>
                      </a:gdLst>
                      <a:ahLst/>
                      <a:cxnLst>
                        <a:cxn ang="0">
                          <a:pos x="connsiteX0" y="connsiteY0"/>
                        </a:cxn>
                        <a:cxn ang="0">
                          <a:pos x="connsiteX1" y="connsiteY1"/>
                        </a:cxn>
                        <a:cxn ang="0">
                          <a:pos x="connsiteX2" y="connsiteY2"/>
                        </a:cxn>
                        <a:cxn ang="0">
                          <a:pos x="connsiteX3" y="connsiteY3"/>
                        </a:cxn>
                      </a:cxnLst>
                      <a:rect l="l" t="t" r="r" b="b"/>
                      <a:pathLst>
                        <a:path w="3019425" h="47635">
                          <a:moveTo>
                            <a:pt x="0" y="0"/>
                          </a:moveTo>
                          <a:lnTo>
                            <a:pt x="2495550" y="28575"/>
                          </a:lnTo>
                          <a:cubicBezTo>
                            <a:pt x="2549614" y="29280"/>
                            <a:pt x="2603454" y="35849"/>
                            <a:pt x="2657475" y="38100"/>
                          </a:cubicBezTo>
                          <a:cubicBezTo>
                            <a:pt x="2903273" y="48342"/>
                            <a:pt x="2870454" y="47625"/>
                            <a:pt x="3019425" y="47625"/>
                          </a:cubicBezTo>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pic>
        <p:nvPicPr>
          <p:cNvPr id="5" name="Grafik 4" descr="Erdkugel: Amerika">
            <a:extLst>
              <a:ext uri="{FF2B5EF4-FFF2-40B4-BE49-F238E27FC236}">
                <a16:creationId xmlns:a16="http://schemas.microsoft.com/office/drawing/2014/main" id="{938B1674-01EA-4111-A5F0-24E5B1DDC6C1}"/>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001309" y="886631"/>
            <a:ext cx="1270000" cy="1270000"/>
          </a:xfrm>
          <a:prstGeom prst="rect">
            <a:avLst/>
          </a:prstGeom>
        </p:spPr>
      </p:pic>
      <p:pic>
        <p:nvPicPr>
          <p:cNvPr id="7" name="Grafik 6" descr="Pfeil Kreis">
            <a:extLst>
              <a:ext uri="{FF2B5EF4-FFF2-40B4-BE49-F238E27FC236}">
                <a16:creationId xmlns:a16="http://schemas.microsoft.com/office/drawing/2014/main" id="{25F49C09-CD62-46A3-B061-C7AA86D1BFA4}"/>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467429" y="404226"/>
            <a:ext cx="2259450" cy="2259450"/>
          </a:xfrm>
          <a:prstGeom prst="rect">
            <a:avLst/>
          </a:prstGeom>
          <a:effectLst>
            <a:softEdge rad="25400"/>
          </a:effectLst>
        </p:spPr>
      </p:pic>
      <p:pic>
        <p:nvPicPr>
          <p:cNvPr id="9" name="Grafik 8" descr="Prost">
            <a:extLst>
              <a:ext uri="{FF2B5EF4-FFF2-40B4-BE49-F238E27FC236}">
                <a16:creationId xmlns:a16="http://schemas.microsoft.com/office/drawing/2014/main" id="{1EDF5A33-FD13-4388-BE87-3CF82F8FC633}"/>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rot="19475965">
            <a:off x="4984837" y="4972028"/>
            <a:ext cx="1454727" cy="1454727"/>
          </a:xfrm>
          <a:prstGeom prst="rect">
            <a:avLst/>
          </a:prstGeom>
        </p:spPr>
      </p:pic>
      <p:sp>
        <p:nvSpPr>
          <p:cNvPr id="10" name="Textfeld 9">
            <a:extLst>
              <a:ext uri="{FF2B5EF4-FFF2-40B4-BE49-F238E27FC236}">
                <a16:creationId xmlns:a16="http://schemas.microsoft.com/office/drawing/2014/main" id="{08AD62EC-6238-4A49-B422-9C7B5D58C4CF}"/>
              </a:ext>
            </a:extLst>
          </p:cNvPr>
          <p:cNvSpPr txBox="1"/>
          <p:nvPr/>
        </p:nvSpPr>
        <p:spPr>
          <a:xfrm>
            <a:off x="817798" y="4989294"/>
            <a:ext cx="6594764" cy="369332"/>
          </a:xfrm>
          <a:prstGeom prst="rect">
            <a:avLst/>
          </a:prstGeom>
          <a:noFill/>
        </p:spPr>
        <p:txBody>
          <a:bodyPr wrap="square" rtlCol="0">
            <a:spAutoFit/>
          </a:bodyPr>
          <a:lstStyle/>
          <a:p>
            <a:r>
              <a:rPr lang="de-AT" i="1" dirty="0"/>
              <a:t>Der Advent als eine Zeit des Erwartens lädt ein, </a:t>
            </a:r>
          </a:p>
        </p:txBody>
      </p:sp>
      <p:sp>
        <p:nvSpPr>
          <p:cNvPr id="74" name="Textfeld 73">
            <a:extLst>
              <a:ext uri="{FF2B5EF4-FFF2-40B4-BE49-F238E27FC236}">
                <a16:creationId xmlns:a16="http://schemas.microsoft.com/office/drawing/2014/main" id="{F7700304-914D-40C0-B5BC-7BED2E417D5E}"/>
              </a:ext>
            </a:extLst>
          </p:cNvPr>
          <p:cNvSpPr txBox="1"/>
          <p:nvPr/>
        </p:nvSpPr>
        <p:spPr>
          <a:xfrm>
            <a:off x="6096000" y="5691423"/>
            <a:ext cx="6594764" cy="369332"/>
          </a:xfrm>
          <a:prstGeom prst="rect">
            <a:avLst/>
          </a:prstGeom>
          <a:noFill/>
        </p:spPr>
        <p:txBody>
          <a:bodyPr wrap="square" rtlCol="0">
            <a:spAutoFit/>
          </a:bodyPr>
          <a:lstStyle/>
          <a:p>
            <a:r>
              <a:rPr lang="de-AT" i="1" dirty="0"/>
              <a:t>eine gerechtere Welt zu erwarten und sich dafür einzusetzen. </a:t>
            </a:r>
          </a:p>
        </p:txBody>
      </p:sp>
    </p:spTree>
    <p:extLst>
      <p:ext uri="{BB962C8B-B14F-4D97-AF65-F5344CB8AC3E}">
        <p14:creationId xmlns:p14="http://schemas.microsoft.com/office/powerpoint/2010/main" val="38116447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75A003-0968-55D0-4A28-C8236476AB9A}"/>
              </a:ext>
            </a:extLst>
          </p:cNvPr>
          <p:cNvSpPr>
            <a:spLocks noGrp="1"/>
          </p:cNvSpPr>
          <p:nvPr>
            <p:ph type="title" idx="4294967295"/>
          </p:nvPr>
        </p:nvSpPr>
        <p:spPr>
          <a:xfrm>
            <a:off x="268010" y="-16074"/>
            <a:ext cx="5441413" cy="1162060"/>
          </a:xfrm>
        </p:spPr>
        <p:txBody>
          <a:bodyPr anchor="b">
            <a:normAutofit/>
          </a:bodyPr>
          <a:lstStyle/>
          <a:p>
            <a:r>
              <a:rPr lang="de-DE" sz="3200" dirty="0" err="1">
                <a:latin typeface="MV Boli" panose="02000500030200090000" pitchFamily="2" charset="0"/>
                <a:cs typeface="MV Boli" panose="02000500030200090000" pitchFamily="2" charset="0"/>
              </a:rPr>
              <a:t>Juliaca</a:t>
            </a:r>
            <a:r>
              <a:rPr lang="de-DE" sz="3200" dirty="0">
                <a:latin typeface="MV Boli" panose="02000500030200090000" pitchFamily="2" charset="0"/>
                <a:cs typeface="MV Boli" panose="02000500030200090000" pitchFamily="2" charset="0"/>
              </a:rPr>
              <a:t> in Peru </a:t>
            </a:r>
            <a:endParaRPr lang="de-DE" sz="3200" dirty="0">
              <a:latin typeface="+mn-lt"/>
              <a:cs typeface="MV Boli" panose="02000500030200090000" pitchFamily="2" charset="0"/>
            </a:endParaRPr>
          </a:p>
        </p:txBody>
      </p:sp>
      <p:grpSp>
        <p:nvGrpSpPr>
          <p:cNvPr id="27" name="Gruppieren 26">
            <a:extLst>
              <a:ext uri="{FF2B5EF4-FFF2-40B4-BE49-F238E27FC236}">
                <a16:creationId xmlns:a16="http://schemas.microsoft.com/office/drawing/2014/main" id="{5179EC06-5ED6-85BC-6183-042E9936993D}"/>
              </a:ext>
            </a:extLst>
          </p:cNvPr>
          <p:cNvGrpSpPr/>
          <p:nvPr/>
        </p:nvGrpSpPr>
        <p:grpSpPr>
          <a:xfrm flipV="1">
            <a:off x="301354" y="1165823"/>
            <a:ext cx="2843351" cy="45719"/>
            <a:chOff x="761112" y="2760234"/>
            <a:chExt cx="3019425" cy="84143"/>
          </a:xfrm>
        </p:grpSpPr>
        <p:sp>
          <p:nvSpPr>
            <p:cNvPr id="24" name="Freihandform: Form 23">
              <a:extLst>
                <a:ext uri="{FF2B5EF4-FFF2-40B4-BE49-F238E27FC236}">
                  <a16:creationId xmlns:a16="http://schemas.microsoft.com/office/drawing/2014/main" id="{34FCF672-416D-95CA-91E9-17497F80AA9D}"/>
                </a:ext>
              </a:extLst>
            </p:cNvPr>
            <p:cNvSpPr/>
            <p:nvPr/>
          </p:nvSpPr>
          <p:spPr>
            <a:xfrm>
              <a:off x="761112" y="2796742"/>
              <a:ext cx="3019425" cy="47635"/>
            </a:xfrm>
            <a:custGeom>
              <a:avLst/>
              <a:gdLst>
                <a:gd name="connsiteX0" fmla="*/ 0 w 3019425"/>
                <a:gd name="connsiteY0" fmla="*/ 0 h 47635"/>
                <a:gd name="connsiteX1" fmla="*/ 598932 w 3019425"/>
                <a:gd name="connsiteY1" fmla="*/ 6858 h 47635"/>
                <a:gd name="connsiteX2" fmla="*/ 1147953 w 3019425"/>
                <a:gd name="connsiteY2" fmla="*/ 13144 h 47635"/>
                <a:gd name="connsiteX3" fmla="*/ 1821752 w 3019425"/>
                <a:gd name="connsiteY3" fmla="*/ 20860 h 47635"/>
                <a:gd name="connsiteX4" fmla="*/ 2495550 w 3019425"/>
                <a:gd name="connsiteY4" fmla="*/ 28575 h 47635"/>
                <a:gd name="connsiteX5" fmla="*/ 2657475 w 3019425"/>
                <a:gd name="connsiteY5" fmla="*/ 38100 h 47635"/>
                <a:gd name="connsiteX6" fmla="*/ 3019425 w 3019425"/>
                <a:gd name="connsiteY6" fmla="*/ 47625 h 47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9425" h="47635" extrusionOk="0">
                  <a:moveTo>
                    <a:pt x="0" y="0"/>
                  </a:moveTo>
                  <a:cubicBezTo>
                    <a:pt x="264475" y="-17781"/>
                    <a:pt x="336098" y="-12241"/>
                    <a:pt x="598932" y="6858"/>
                  </a:cubicBezTo>
                  <a:cubicBezTo>
                    <a:pt x="861766" y="25957"/>
                    <a:pt x="935081" y="-505"/>
                    <a:pt x="1147953" y="13144"/>
                  </a:cubicBezTo>
                  <a:cubicBezTo>
                    <a:pt x="1360825" y="26794"/>
                    <a:pt x="1490859" y="-12904"/>
                    <a:pt x="1821752" y="20860"/>
                  </a:cubicBezTo>
                  <a:cubicBezTo>
                    <a:pt x="2152645" y="54623"/>
                    <a:pt x="2348462" y="36306"/>
                    <a:pt x="2495550" y="28575"/>
                  </a:cubicBezTo>
                  <a:cubicBezTo>
                    <a:pt x="2551128" y="30003"/>
                    <a:pt x="2606012" y="36152"/>
                    <a:pt x="2657475" y="38100"/>
                  </a:cubicBezTo>
                  <a:cubicBezTo>
                    <a:pt x="2905951" y="42830"/>
                    <a:pt x="2864995" y="46789"/>
                    <a:pt x="3019425" y="47625"/>
                  </a:cubicBezTo>
                </a:path>
              </a:pathLst>
            </a:custGeom>
            <a:noFill/>
            <a:ln w="44450" cap="rnd">
              <a:solidFill>
                <a:srgbClr val="B9AF11"/>
              </a:solidFill>
              <a:round/>
              <a:extLst>
                <a:ext uri="{C807C97D-BFC1-408E-A445-0C87EB9F89A2}">
                  <ask:lineSketchStyleProps xmlns:ask="http://schemas.microsoft.com/office/drawing/2018/sketchyshapes" xmlns="" sd="1219033472">
                    <a:custGeom>
                      <a:avLst/>
                      <a:gdLst>
                        <a:gd name="connsiteX0" fmla="*/ 0 w 3019425"/>
                        <a:gd name="connsiteY0" fmla="*/ 0 h 47635"/>
                        <a:gd name="connsiteX1" fmla="*/ 2495550 w 3019425"/>
                        <a:gd name="connsiteY1" fmla="*/ 28575 h 47635"/>
                        <a:gd name="connsiteX2" fmla="*/ 2657475 w 3019425"/>
                        <a:gd name="connsiteY2" fmla="*/ 38100 h 47635"/>
                        <a:gd name="connsiteX3" fmla="*/ 3019425 w 3019425"/>
                        <a:gd name="connsiteY3" fmla="*/ 47625 h 47635"/>
                      </a:gdLst>
                      <a:ahLst/>
                      <a:cxnLst>
                        <a:cxn ang="0">
                          <a:pos x="connsiteX0" y="connsiteY0"/>
                        </a:cxn>
                        <a:cxn ang="0">
                          <a:pos x="connsiteX1" y="connsiteY1"/>
                        </a:cxn>
                        <a:cxn ang="0">
                          <a:pos x="connsiteX2" y="connsiteY2"/>
                        </a:cxn>
                        <a:cxn ang="0">
                          <a:pos x="connsiteX3" y="connsiteY3"/>
                        </a:cxn>
                      </a:cxnLst>
                      <a:rect l="l" t="t" r="r" b="b"/>
                      <a:pathLst>
                        <a:path w="3019425" h="47635">
                          <a:moveTo>
                            <a:pt x="0" y="0"/>
                          </a:moveTo>
                          <a:lnTo>
                            <a:pt x="2495550" y="28575"/>
                          </a:lnTo>
                          <a:cubicBezTo>
                            <a:pt x="2549614" y="29280"/>
                            <a:pt x="2603454" y="35849"/>
                            <a:pt x="2657475" y="38100"/>
                          </a:cubicBezTo>
                          <a:cubicBezTo>
                            <a:pt x="2903273" y="48342"/>
                            <a:pt x="2870454" y="47625"/>
                            <a:pt x="3019425" y="47625"/>
                          </a:cubicBezTo>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Freihandform: Form 25">
              <a:extLst>
                <a:ext uri="{FF2B5EF4-FFF2-40B4-BE49-F238E27FC236}">
                  <a16:creationId xmlns:a16="http://schemas.microsoft.com/office/drawing/2014/main" id="{2A5708AF-9B04-50B3-9D51-9FAF6A00E3A0}"/>
                </a:ext>
              </a:extLst>
            </p:cNvPr>
            <p:cNvSpPr/>
            <p:nvPr/>
          </p:nvSpPr>
          <p:spPr>
            <a:xfrm>
              <a:off x="761112" y="2760234"/>
              <a:ext cx="3019425" cy="45719"/>
            </a:xfrm>
            <a:custGeom>
              <a:avLst/>
              <a:gdLst>
                <a:gd name="connsiteX0" fmla="*/ 0 w 3019425"/>
                <a:gd name="connsiteY0" fmla="*/ 0 h 45719"/>
                <a:gd name="connsiteX1" fmla="*/ 474155 w 3019425"/>
                <a:gd name="connsiteY1" fmla="*/ 5211 h 45719"/>
                <a:gd name="connsiteX2" fmla="*/ 898398 w 3019425"/>
                <a:gd name="connsiteY2" fmla="*/ 9873 h 45719"/>
                <a:gd name="connsiteX3" fmla="*/ 1447419 w 3019425"/>
                <a:gd name="connsiteY3" fmla="*/ 15906 h 45719"/>
                <a:gd name="connsiteX4" fmla="*/ 1921574 w 3019425"/>
                <a:gd name="connsiteY4" fmla="*/ 21117 h 45719"/>
                <a:gd name="connsiteX5" fmla="*/ 2495550 w 3019425"/>
                <a:gd name="connsiteY5" fmla="*/ 27425 h 45719"/>
                <a:gd name="connsiteX6" fmla="*/ 2657475 w 3019425"/>
                <a:gd name="connsiteY6" fmla="*/ 36567 h 45719"/>
                <a:gd name="connsiteX7" fmla="*/ 3019425 w 3019425"/>
                <a:gd name="connsiteY7" fmla="*/ 45709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19425" h="45719" extrusionOk="0">
                  <a:moveTo>
                    <a:pt x="0" y="0"/>
                  </a:moveTo>
                  <a:cubicBezTo>
                    <a:pt x="115470" y="-13462"/>
                    <a:pt x="277303" y="48834"/>
                    <a:pt x="474155" y="5211"/>
                  </a:cubicBezTo>
                  <a:cubicBezTo>
                    <a:pt x="671007" y="-38412"/>
                    <a:pt x="799309" y="54446"/>
                    <a:pt x="898398" y="9873"/>
                  </a:cubicBezTo>
                  <a:cubicBezTo>
                    <a:pt x="997487" y="-34700"/>
                    <a:pt x="1335373" y="41538"/>
                    <a:pt x="1447419" y="15906"/>
                  </a:cubicBezTo>
                  <a:cubicBezTo>
                    <a:pt x="1559465" y="-9726"/>
                    <a:pt x="1718494" y="68020"/>
                    <a:pt x="1921574" y="21117"/>
                  </a:cubicBezTo>
                  <a:cubicBezTo>
                    <a:pt x="2124654" y="-25786"/>
                    <a:pt x="2242872" y="34418"/>
                    <a:pt x="2495550" y="27425"/>
                  </a:cubicBezTo>
                  <a:cubicBezTo>
                    <a:pt x="2553431" y="13975"/>
                    <a:pt x="2592790" y="27415"/>
                    <a:pt x="2657475" y="36567"/>
                  </a:cubicBezTo>
                  <a:cubicBezTo>
                    <a:pt x="2906652" y="40898"/>
                    <a:pt x="2867577" y="48237"/>
                    <a:pt x="3019425" y="45709"/>
                  </a:cubicBezTo>
                </a:path>
              </a:pathLst>
            </a:custGeom>
            <a:noFill/>
            <a:ln w="44450" cap="rnd">
              <a:solidFill>
                <a:srgbClr val="B9AF11"/>
              </a:solidFill>
              <a:round/>
              <a:extLst>
                <a:ext uri="{C807C97D-BFC1-408E-A445-0C87EB9F89A2}">
                  <ask:lineSketchStyleProps xmlns:ask="http://schemas.microsoft.com/office/drawing/2018/sketchyshapes" xmlns="" sd="1219033472">
                    <a:custGeom>
                      <a:avLst/>
                      <a:gdLst>
                        <a:gd name="connsiteX0" fmla="*/ 0 w 3019425"/>
                        <a:gd name="connsiteY0" fmla="*/ 0 h 47635"/>
                        <a:gd name="connsiteX1" fmla="*/ 2495550 w 3019425"/>
                        <a:gd name="connsiteY1" fmla="*/ 28575 h 47635"/>
                        <a:gd name="connsiteX2" fmla="*/ 2657475 w 3019425"/>
                        <a:gd name="connsiteY2" fmla="*/ 38100 h 47635"/>
                        <a:gd name="connsiteX3" fmla="*/ 3019425 w 3019425"/>
                        <a:gd name="connsiteY3" fmla="*/ 47625 h 47635"/>
                      </a:gdLst>
                      <a:ahLst/>
                      <a:cxnLst>
                        <a:cxn ang="0">
                          <a:pos x="connsiteX0" y="connsiteY0"/>
                        </a:cxn>
                        <a:cxn ang="0">
                          <a:pos x="connsiteX1" y="connsiteY1"/>
                        </a:cxn>
                        <a:cxn ang="0">
                          <a:pos x="connsiteX2" y="connsiteY2"/>
                        </a:cxn>
                        <a:cxn ang="0">
                          <a:pos x="connsiteX3" y="connsiteY3"/>
                        </a:cxn>
                      </a:cxnLst>
                      <a:rect l="l" t="t" r="r" b="b"/>
                      <a:pathLst>
                        <a:path w="3019425" h="47635">
                          <a:moveTo>
                            <a:pt x="0" y="0"/>
                          </a:moveTo>
                          <a:lnTo>
                            <a:pt x="2495550" y="28575"/>
                          </a:lnTo>
                          <a:cubicBezTo>
                            <a:pt x="2549614" y="29280"/>
                            <a:pt x="2603454" y="35849"/>
                            <a:pt x="2657475" y="38100"/>
                          </a:cubicBezTo>
                          <a:cubicBezTo>
                            <a:pt x="2903273" y="48342"/>
                            <a:pt x="2870454" y="47625"/>
                            <a:pt x="3019425" y="47625"/>
                          </a:cubicBezTo>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pic>
        <p:nvPicPr>
          <p:cNvPr id="4" name="Grafik 3">
            <a:extLst>
              <a:ext uri="{FF2B5EF4-FFF2-40B4-BE49-F238E27FC236}">
                <a16:creationId xmlns:a16="http://schemas.microsoft.com/office/drawing/2014/main" id="{221FE807-DF9F-4CD2-9052-543D7DB2EA8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179605" y="-16074"/>
            <a:ext cx="6012396" cy="5583893"/>
          </a:xfrm>
          <a:prstGeom prst="rect">
            <a:avLst/>
          </a:prstGeom>
        </p:spPr>
      </p:pic>
      <p:pic>
        <p:nvPicPr>
          <p:cNvPr id="5" name="Grafik 4">
            <a:extLst>
              <a:ext uri="{FF2B5EF4-FFF2-40B4-BE49-F238E27FC236}">
                <a16:creationId xmlns:a16="http://schemas.microsoft.com/office/drawing/2014/main" id="{76584DE3-C859-D713-699C-D35CD16B2AB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298268" y="68347"/>
            <a:ext cx="788903" cy="788903"/>
          </a:xfrm>
          <a:prstGeom prst="rect">
            <a:avLst/>
          </a:prstGeom>
        </p:spPr>
      </p:pic>
      <p:pic>
        <p:nvPicPr>
          <p:cNvPr id="9" name="Grafik 8">
            <a:extLst>
              <a:ext uri="{FF2B5EF4-FFF2-40B4-BE49-F238E27FC236}">
                <a16:creationId xmlns:a16="http://schemas.microsoft.com/office/drawing/2014/main" id="{840A91F4-10A2-49CA-A7AC-5F2B318D383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2794001"/>
            <a:ext cx="6096000" cy="4064000"/>
          </a:xfrm>
          <a:prstGeom prst="rect">
            <a:avLst/>
          </a:prstGeom>
        </p:spPr>
      </p:pic>
      <p:sp>
        <p:nvSpPr>
          <p:cNvPr id="11" name="Inhaltsplatzhalter 2">
            <a:extLst>
              <a:ext uri="{FF2B5EF4-FFF2-40B4-BE49-F238E27FC236}">
                <a16:creationId xmlns:a16="http://schemas.microsoft.com/office/drawing/2014/main" id="{0D9F02B8-DE29-47A6-9798-0B1EBC939CFE}"/>
              </a:ext>
            </a:extLst>
          </p:cNvPr>
          <p:cNvSpPr txBox="1">
            <a:spLocks/>
          </p:cNvSpPr>
          <p:nvPr/>
        </p:nvSpPr>
        <p:spPr>
          <a:xfrm>
            <a:off x="301354" y="1606787"/>
            <a:ext cx="3661577" cy="2282990"/>
          </a:xfrm>
          <a:prstGeom prst="rect">
            <a:avLst/>
          </a:prstGeom>
        </p:spPr>
        <p:txBody>
          <a:bodyPr vert="horz" lIns="91440" tIns="45720" rIns="91440" bIns="45720" numCol="1"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sz="2200" dirty="0"/>
              <a:t>Hohe Kriminalität</a:t>
            </a:r>
          </a:p>
          <a:p>
            <a:pPr marL="0" indent="0">
              <a:buFont typeface="Arial" panose="020B0604020202020204" pitchFamily="34" charset="0"/>
              <a:buNone/>
            </a:pPr>
            <a:r>
              <a:rPr lang="de-DE" sz="2200" dirty="0"/>
              <a:t>Informeller Handel</a:t>
            </a:r>
          </a:p>
          <a:p>
            <a:pPr marL="0" indent="0">
              <a:buFont typeface="Arial" panose="020B0604020202020204" pitchFamily="34" charset="0"/>
              <a:buNone/>
            </a:pPr>
            <a:endParaRPr lang="de-DE" sz="2200" dirty="0"/>
          </a:p>
        </p:txBody>
      </p:sp>
    </p:spTree>
    <p:extLst>
      <p:ext uri="{BB962C8B-B14F-4D97-AF65-F5344CB8AC3E}">
        <p14:creationId xmlns:p14="http://schemas.microsoft.com/office/powerpoint/2010/main" val="39538129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75A003-0968-55D0-4A28-C8236476AB9A}"/>
              </a:ext>
            </a:extLst>
          </p:cNvPr>
          <p:cNvSpPr>
            <a:spLocks noGrp="1"/>
          </p:cNvSpPr>
          <p:nvPr>
            <p:ph type="title" idx="4294967295"/>
          </p:nvPr>
        </p:nvSpPr>
        <p:spPr>
          <a:xfrm>
            <a:off x="333375" y="-519627"/>
            <a:ext cx="3585376" cy="1162060"/>
          </a:xfrm>
        </p:spPr>
        <p:txBody>
          <a:bodyPr anchor="b">
            <a:normAutofit/>
          </a:bodyPr>
          <a:lstStyle/>
          <a:p>
            <a:r>
              <a:rPr lang="de-DE" sz="3200" dirty="0">
                <a:latin typeface="MV Boli" panose="02000500030200090000" pitchFamily="2" charset="0"/>
                <a:cs typeface="MV Boli" panose="02000500030200090000" pitchFamily="2" charset="0"/>
              </a:rPr>
              <a:t>Luis Zambrano</a:t>
            </a:r>
            <a:endParaRPr lang="de-DE" sz="3200" dirty="0">
              <a:latin typeface="+mn-lt"/>
              <a:cs typeface="MV Boli" panose="02000500030200090000" pitchFamily="2" charset="0"/>
            </a:endParaRPr>
          </a:p>
        </p:txBody>
      </p:sp>
      <p:sp>
        <p:nvSpPr>
          <p:cNvPr id="3" name="Inhaltsplatzhalter 2">
            <a:extLst>
              <a:ext uri="{FF2B5EF4-FFF2-40B4-BE49-F238E27FC236}">
                <a16:creationId xmlns:a16="http://schemas.microsoft.com/office/drawing/2014/main" id="{42E5EA8E-7CF9-7E64-2977-ADBA2F94C7D3}"/>
              </a:ext>
            </a:extLst>
          </p:cNvPr>
          <p:cNvSpPr>
            <a:spLocks noGrp="1"/>
          </p:cNvSpPr>
          <p:nvPr>
            <p:ph idx="4294967295"/>
          </p:nvPr>
        </p:nvSpPr>
        <p:spPr>
          <a:xfrm>
            <a:off x="257174" y="1014335"/>
            <a:ext cx="3661577" cy="2282990"/>
          </a:xfrm>
        </p:spPr>
        <p:txBody>
          <a:bodyPr numCol="1" anchor="t">
            <a:normAutofit/>
          </a:bodyPr>
          <a:lstStyle/>
          <a:p>
            <a:pPr marL="0" indent="0">
              <a:buNone/>
            </a:pPr>
            <a:r>
              <a:rPr lang="de-DE" sz="2200" dirty="0"/>
              <a:t>Dichter, Priester, Menschenrechtsaktivist</a:t>
            </a:r>
          </a:p>
          <a:p>
            <a:pPr marL="0" indent="0">
              <a:buNone/>
            </a:pPr>
            <a:r>
              <a:rPr lang="de-DE" sz="2200" dirty="0"/>
              <a:t>Romero-Preisträger und Hoffnungsträger in der Region</a:t>
            </a:r>
          </a:p>
          <a:p>
            <a:pPr marL="0" indent="0">
              <a:buNone/>
            </a:pPr>
            <a:endParaRPr lang="de-DE" sz="2200" dirty="0"/>
          </a:p>
        </p:txBody>
      </p:sp>
      <p:grpSp>
        <p:nvGrpSpPr>
          <p:cNvPr id="27" name="Gruppieren 26">
            <a:extLst>
              <a:ext uri="{FF2B5EF4-FFF2-40B4-BE49-F238E27FC236}">
                <a16:creationId xmlns:a16="http://schemas.microsoft.com/office/drawing/2014/main" id="{5179EC06-5ED6-85BC-6183-042E9936993D}"/>
              </a:ext>
            </a:extLst>
          </p:cNvPr>
          <p:cNvGrpSpPr/>
          <p:nvPr/>
        </p:nvGrpSpPr>
        <p:grpSpPr>
          <a:xfrm flipV="1">
            <a:off x="409575" y="636976"/>
            <a:ext cx="2843351" cy="45719"/>
            <a:chOff x="761112" y="2760234"/>
            <a:chExt cx="3019425" cy="84143"/>
          </a:xfrm>
        </p:grpSpPr>
        <p:sp>
          <p:nvSpPr>
            <p:cNvPr id="24" name="Freihandform: Form 23">
              <a:extLst>
                <a:ext uri="{FF2B5EF4-FFF2-40B4-BE49-F238E27FC236}">
                  <a16:creationId xmlns:a16="http://schemas.microsoft.com/office/drawing/2014/main" id="{34FCF672-416D-95CA-91E9-17497F80AA9D}"/>
                </a:ext>
              </a:extLst>
            </p:cNvPr>
            <p:cNvSpPr/>
            <p:nvPr/>
          </p:nvSpPr>
          <p:spPr>
            <a:xfrm>
              <a:off x="761112" y="2796742"/>
              <a:ext cx="3019425" cy="47635"/>
            </a:xfrm>
            <a:custGeom>
              <a:avLst/>
              <a:gdLst>
                <a:gd name="connsiteX0" fmla="*/ 0 w 3019425"/>
                <a:gd name="connsiteY0" fmla="*/ 0 h 47635"/>
                <a:gd name="connsiteX1" fmla="*/ 598932 w 3019425"/>
                <a:gd name="connsiteY1" fmla="*/ 6858 h 47635"/>
                <a:gd name="connsiteX2" fmla="*/ 1147953 w 3019425"/>
                <a:gd name="connsiteY2" fmla="*/ 13144 h 47635"/>
                <a:gd name="connsiteX3" fmla="*/ 1821752 w 3019425"/>
                <a:gd name="connsiteY3" fmla="*/ 20860 h 47635"/>
                <a:gd name="connsiteX4" fmla="*/ 2495550 w 3019425"/>
                <a:gd name="connsiteY4" fmla="*/ 28575 h 47635"/>
                <a:gd name="connsiteX5" fmla="*/ 2657475 w 3019425"/>
                <a:gd name="connsiteY5" fmla="*/ 38100 h 47635"/>
                <a:gd name="connsiteX6" fmla="*/ 3019425 w 3019425"/>
                <a:gd name="connsiteY6" fmla="*/ 47625 h 47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9425" h="47635" extrusionOk="0">
                  <a:moveTo>
                    <a:pt x="0" y="0"/>
                  </a:moveTo>
                  <a:cubicBezTo>
                    <a:pt x="264475" y="-17781"/>
                    <a:pt x="336098" y="-12241"/>
                    <a:pt x="598932" y="6858"/>
                  </a:cubicBezTo>
                  <a:cubicBezTo>
                    <a:pt x="861766" y="25957"/>
                    <a:pt x="935081" y="-505"/>
                    <a:pt x="1147953" y="13144"/>
                  </a:cubicBezTo>
                  <a:cubicBezTo>
                    <a:pt x="1360825" y="26794"/>
                    <a:pt x="1490859" y="-12904"/>
                    <a:pt x="1821752" y="20860"/>
                  </a:cubicBezTo>
                  <a:cubicBezTo>
                    <a:pt x="2152645" y="54623"/>
                    <a:pt x="2348462" y="36306"/>
                    <a:pt x="2495550" y="28575"/>
                  </a:cubicBezTo>
                  <a:cubicBezTo>
                    <a:pt x="2551128" y="30003"/>
                    <a:pt x="2606012" y="36152"/>
                    <a:pt x="2657475" y="38100"/>
                  </a:cubicBezTo>
                  <a:cubicBezTo>
                    <a:pt x="2905951" y="42830"/>
                    <a:pt x="2864995" y="46789"/>
                    <a:pt x="3019425" y="47625"/>
                  </a:cubicBezTo>
                </a:path>
              </a:pathLst>
            </a:custGeom>
            <a:noFill/>
            <a:ln w="44450" cap="rnd">
              <a:solidFill>
                <a:srgbClr val="B9AF11"/>
              </a:solidFill>
              <a:round/>
              <a:extLst>
                <a:ext uri="{C807C97D-BFC1-408E-A445-0C87EB9F89A2}">
                  <ask:lineSketchStyleProps xmlns:ask="http://schemas.microsoft.com/office/drawing/2018/sketchyshapes" xmlns="" sd="1219033472">
                    <a:custGeom>
                      <a:avLst/>
                      <a:gdLst>
                        <a:gd name="connsiteX0" fmla="*/ 0 w 3019425"/>
                        <a:gd name="connsiteY0" fmla="*/ 0 h 47635"/>
                        <a:gd name="connsiteX1" fmla="*/ 2495550 w 3019425"/>
                        <a:gd name="connsiteY1" fmla="*/ 28575 h 47635"/>
                        <a:gd name="connsiteX2" fmla="*/ 2657475 w 3019425"/>
                        <a:gd name="connsiteY2" fmla="*/ 38100 h 47635"/>
                        <a:gd name="connsiteX3" fmla="*/ 3019425 w 3019425"/>
                        <a:gd name="connsiteY3" fmla="*/ 47625 h 47635"/>
                      </a:gdLst>
                      <a:ahLst/>
                      <a:cxnLst>
                        <a:cxn ang="0">
                          <a:pos x="connsiteX0" y="connsiteY0"/>
                        </a:cxn>
                        <a:cxn ang="0">
                          <a:pos x="connsiteX1" y="connsiteY1"/>
                        </a:cxn>
                        <a:cxn ang="0">
                          <a:pos x="connsiteX2" y="connsiteY2"/>
                        </a:cxn>
                        <a:cxn ang="0">
                          <a:pos x="connsiteX3" y="connsiteY3"/>
                        </a:cxn>
                      </a:cxnLst>
                      <a:rect l="l" t="t" r="r" b="b"/>
                      <a:pathLst>
                        <a:path w="3019425" h="47635">
                          <a:moveTo>
                            <a:pt x="0" y="0"/>
                          </a:moveTo>
                          <a:lnTo>
                            <a:pt x="2495550" y="28575"/>
                          </a:lnTo>
                          <a:cubicBezTo>
                            <a:pt x="2549614" y="29280"/>
                            <a:pt x="2603454" y="35849"/>
                            <a:pt x="2657475" y="38100"/>
                          </a:cubicBezTo>
                          <a:cubicBezTo>
                            <a:pt x="2903273" y="48342"/>
                            <a:pt x="2870454" y="47625"/>
                            <a:pt x="3019425" y="47625"/>
                          </a:cubicBezTo>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Freihandform: Form 25">
              <a:extLst>
                <a:ext uri="{FF2B5EF4-FFF2-40B4-BE49-F238E27FC236}">
                  <a16:creationId xmlns:a16="http://schemas.microsoft.com/office/drawing/2014/main" id="{2A5708AF-9B04-50B3-9D51-9FAF6A00E3A0}"/>
                </a:ext>
              </a:extLst>
            </p:cNvPr>
            <p:cNvSpPr/>
            <p:nvPr/>
          </p:nvSpPr>
          <p:spPr>
            <a:xfrm>
              <a:off x="761112" y="2760234"/>
              <a:ext cx="3019425" cy="45719"/>
            </a:xfrm>
            <a:custGeom>
              <a:avLst/>
              <a:gdLst>
                <a:gd name="connsiteX0" fmla="*/ 0 w 3019425"/>
                <a:gd name="connsiteY0" fmla="*/ 0 h 45719"/>
                <a:gd name="connsiteX1" fmla="*/ 474155 w 3019425"/>
                <a:gd name="connsiteY1" fmla="*/ 5211 h 45719"/>
                <a:gd name="connsiteX2" fmla="*/ 898398 w 3019425"/>
                <a:gd name="connsiteY2" fmla="*/ 9873 h 45719"/>
                <a:gd name="connsiteX3" fmla="*/ 1447419 w 3019425"/>
                <a:gd name="connsiteY3" fmla="*/ 15906 h 45719"/>
                <a:gd name="connsiteX4" fmla="*/ 1921574 w 3019425"/>
                <a:gd name="connsiteY4" fmla="*/ 21117 h 45719"/>
                <a:gd name="connsiteX5" fmla="*/ 2495550 w 3019425"/>
                <a:gd name="connsiteY5" fmla="*/ 27425 h 45719"/>
                <a:gd name="connsiteX6" fmla="*/ 2657475 w 3019425"/>
                <a:gd name="connsiteY6" fmla="*/ 36567 h 45719"/>
                <a:gd name="connsiteX7" fmla="*/ 3019425 w 3019425"/>
                <a:gd name="connsiteY7" fmla="*/ 45709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19425" h="45719" extrusionOk="0">
                  <a:moveTo>
                    <a:pt x="0" y="0"/>
                  </a:moveTo>
                  <a:cubicBezTo>
                    <a:pt x="115470" y="-13462"/>
                    <a:pt x="277303" y="48834"/>
                    <a:pt x="474155" y="5211"/>
                  </a:cubicBezTo>
                  <a:cubicBezTo>
                    <a:pt x="671007" y="-38412"/>
                    <a:pt x="799309" y="54446"/>
                    <a:pt x="898398" y="9873"/>
                  </a:cubicBezTo>
                  <a:cubicBezTo>
                    <a:pt x="997487" y="-34700"/>
                    <a:pt x="1335373" y="41538"/>
                    <a:pt x="1447419" y="15906"/>
                  </a:cubicBezTo>
                  <a:cubicBezTo>
                    <a:pt x="1559465" y="-9726"/>
                    <a:pt x="1718494" y="68020"/>
                    <a:pt x="1921574" y="21117"/>
                  </a:cubicBezTo>
                  <a:cubicBezTo>
                    <a:pt x="2124654" y="-25786"/>
                    <a:pt x="2242872" y="34418"/>
                    <a:pt x="2495550" y="27425"/>
                  </a:cubicBezTo>
                  <a:cubicBezTo>
                    <a:pt x="2553431" y="13975"/>
                    <a:pt x="2592790" y="27415"/>
                    <a:pt x="2657475" y="36567"/>
                  </a:cubicBezTo>
                  <a:cubicBezTo>
                    <a:pt x="2906652" y="40898"/>
                    <a:pt x="2867577" y="48237"/>
                    <a:pt x="3019425" y="45709"/>
                  </a:cubicBezTo>
                </a:path>
              </a:pathLst>
            </a:custGeom>
            <a:noFill/>
            <a:ln w="44450" cap="rnd">
              <a:solidFill>
                <a:srgbClr val="B9AF11"/>
              </a:solidFill>
              <a:round/>
              <a:extLst>
                <a:ext uri="{C807C97D-BFC1-408E-A445-0C87EB9F89A2}">
                  <ask:lineSketchStyleProps xmlns:ask="http://schemas.microsoft.com/office/drawing/2018/sketchyshapes" xmlns="" sd="1219033472">
                    <a:custGeom>
                      <a:avLst/>
                      <a:gdLst>
                        <a:gd name="connsiteX0" fmla="*/ 0 w 3019425"/>
                        <a:gd name="connsiteY0" fmla="*/ 0 h 47635"/>
                        <a:gd name="connsiteX1" fmla="*/ 2495550 w 3019425"/>
                        <a:gd name="connsiteY1" fmla="*/ 28575 h 47635"/>
                        <a:gd name="connsiteX2" fmla="*/ 2657475 w 3019425"/>
                        <a:gd name="connsiteY2" fmla="*/ 38100 h 47635"/>
                        <a:gd name="connsiteX3" fmla="*/ 3019425 w 3019425"/>
                        <a:gd name="connsiteY3" fmla="*/ 47625 h 47635"/>
                      </a:gdLst>
                      <a:ahLst/>
                      <a:cxnLst>
                        <a:cxn ang="0">
                          <a:pos x="connsiteX0" y="connsiteY0"/>
                        </a:cxn>
                        <a:cxn ang="0">
                          <a:pos x="connsiteX1" y="connsiteY1"/>
                        </a:cxn>
                        <a:cxn ang="0">
                          <a:pos x="connsiteX2" y="connsiteY2"/>
                        </a:cxn>
                        <a:cxn ang="0">
                          <a:pos x="connsiteX3" y="connsiteY3"/>
                        </a:cxn>
                      </a:cxnLst>
                      <a:rect l="l" t="t" r="r" b="b"/>
                      <a:pathLst>
                        <a:path w="3019425" h="47635">
                          <a:moveTo>
                            <a:pt x="0" y="0"/>
                          </a:moveTo>
                          <a:lnTo>
                            <a:pt x="2495550" y="28575"/>
                          </a:lnTo>
                          <a:cubicBezTo>
                            <a:pt x="2549614" y="29280"/>
                            <a:pt x="2603454" y="35849"/>
                            <a:pt x="2657475" y="38100"/>
                          </a:cubicBezTo>
                          <a:cubicBezTo>
                            <a:pt x="2903273" y="48342"/>
                            <a:pt x="2870454" y="47625"/>
                            <a:pt x="3019425" y="47625"/>
                          </a:cubicBezTo>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pic>
        <p:nvPicPr>
          <p:cNvPr id="6" name="Grafik 5">
            <a:extLst>
              <a:ext uri="{FF2B5EF4-FFF2-40B4-BE49-F238E27FC236}">
                <a16:creationId xmlns:a16="http://schemas.microsoft.com/office/drawing/2014/main" id="{6A449C8E-0AB4-45AA-807D-0B76908AFFE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5414395" y="80395"/>
            <a:ext cx="6858000" cy="6697210"/>
          </a:xfrm>
          <a:prstGeom prst="rect">
            <a:avLst/>
          </a:prstGeom>
        </p:spPr>
      </p:pic>
      <p:pic>
        <p:nvPicPr>
          <p:cNvPr id="5" name="Grafik 4">
            <a:extLst>
              <a:ext uri="{FF2B5EF4-FFF2-40B4-BE49-F238E27FC236}">
                <a16:creationId xmlns:a16="http://schemas.microsoft.com/office/drawing/2014/main" id="{76584DE3-C859-D713-699C-D35CD16B2AB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298268" y="68347"/>
            <a:ext cx="788903" cy="788903"/>
          </a:xfrm>
          <a:prstGeom prst="rect">
            <a:avLst/>
          </a:prstGeom>
        </p:spPr>
      </p:pic>
      <p:pic>
        <p:nvPicPr>
          <p:cNvPr id="8" name="Grafik 7">
            <a:extLst>
              <a:ext uri="{FF2B5EF4-FFF2-40B4-BE49-F238E27FC236}">
                <a16:creationId xmlns:a16="http://schemas.microsoft.com/office/drawing/2014/main" id="{85A8BA3F-E9D1-4DEE-953F-D0A26512905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5400000">
            <a:off x="767809" y="3251951"/>
            <a:ext cx="3560675" cy="3651422"/>
          </a:xfrm>
          <a:prstGeom prst="rect">
            <a:avLst/>
          </a:prstGeom>
        </p:spPr>
      </p:pic>
    </p:spTree>
    <p:extLst>
      <p:ext uri="{BB962C8B-B14F-4D97-AF65-F5344CB8AC3E}">
        <p14:creationId xmlns:p14="http://schemas.microsoft.com/office/powerpoint/2010/main" val="5838219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75A003-0968-55D0-4A28-C8236476AB9A}"/>
              </a:ext>
            </a:extLst>
          </p:cNvPr>
          <p:cNvSpPr>
            <a:spLocks noGrp="1"/>
          </p:cNvSpPr>
          <p:nvPr>
            <p:ph type="title" idx="4294967295"/>
          </p:nvPr>
        </p:nvSpPr>
        <p:spPr>
          <a:xfrm>
            <a:off x="333374" y="-435104"/>
            <a:ext cx="3585376" cy="1162060"/>
          </a:xfrm>
        </p:spPr>
        <p:txBody>
          <a:bodyPr anchor="b">
            <a:normAutofit/>
          </a:bodyPr>
          <a:lstStyle/>
          <a:p>
            <a:r>
              <a:rPr lang="de-DE" sz="3200" dirty="0">
                <a:latin typeface="MV Boli" panose="02000500030200090000" pitchFamily="2" charset="0"/>
                <a:cs typeface="MV Boli" panose="02000500030200090000" pitchFamily="2" charset="0"/>
              </a:rPr>
              <a:t>FEDERH </a:t>
            </a:r>
            <a:endParaRPr lang="de-DE" sz="3200" dirty="0">
              <a:latin typeface="+mn-lt"/>
              <a:cs typeface="MV Boli" panose="02000500030200090000" pitchFamily="2" charset="0"/>
            </a:endParaRPr>
          </a:p>
        </p:txBody>
      </p:sp>
      <p:sp>
        <p:nvSpPr>
          <p:cNvPr id="3" name="Inhaltsplatzhalter 2">
            <a:extLst>
              <a:ext uri="{FF2B5EF4-FFF2-40B4-BE49-F238E27FC236}">
                <a16:creationId xmlns:a16="http://schemas.microsoft.com/office/drawing/2014/main" id="{42E5EA8E-7CF9-7E64-2977-ADBA2F94C7D3}"/>
              </a:ext>
            </a:extLst>
          </p:cNvPr>
          <p:cNvSpPr>
            <a:spLocks noGrp="1"/>
          </p:cNvSpPr>
          <p:nvPr>
            <p:ph idx="4294967295"/>
          </p:nvPr>
        </p:nvSpPr>
        <p:spPr>
          <a:xfrm>
            <a:off x="90310" y="980816"/>
            <a:ext cx="3585375" cy="5825420"/>
          </a:xfrm>
        </p:spPr>
        <p:txBody>
          <a:bodyPr numCol="1" anchor="t">
            <a:normAutofit fontScale="85000" lnSpcReduction="20000"/>
          </a:bodyPr>
          <a:lstStyle/>
          <a:p>
            <a:pPr marL="0" indent="0">
              <a:buNone/>
            </a:pPr>
            <a:r>
              <a:rPr lang="de-DE" sz="2200" i="1" dirty="0"/>
              <a:t>„</a:t>
            </a:r>
            <a:r>
              <a:rPr lang="de-DE" sz="2200" i="1" dirty="0" err="1"/>
              <a:t>Fe</a:t>
            </a:r>
            <a:r>
              <a:rPr lang="de-DE" sz="2200" i="1" dirty="0"/>
              <a:t> y </a:t>
            </a:r>
            <a:r>
              <a:rPr lang="de-DE" sz="2200" i="1" dirty="0" err="1"/>
              <a:t>derechos</a:t>
            </a:r>
            <a:r>
              <a:rPr lang="de-DE" sz="2200" i="1" dirty="0"/>
              <a:t> </a:t>
            </a:r>
            <a:r>
              <a:rPr lang="de-DE" sz="2200" i="1" dirty="0" err="1"/>
              <a:t>humanos</a:t>
            </a:r>
            <a:r>
              <a:rPr lang="de-DE" sz="2200" i="1" dirty="0"/>
              <a:t>“</a:t>
            </a:r>
          </a:p>
          <a:p>
            <a:pPr marL="0" indent="0">
              <a:buNone/>
            </a:pPr>
            <a:r>
              <a:rPr lang="de-DE" sz="2200" i="1" dirty="0"/>
              <a:t>„Glaube &amp; Menschenrechte“</a:t>
            </a:r>
          </a:p>
          <a:p>
            <a:pPr marL="0" indent="0">
              <a:buNone/>
            </a:pPr>
            <a:endParaRPr lang="de-DE" sz="2200" dirty="0"/>
          </a:p>
          <a:p>
            <a:pPr marL="0" indent="0">
              <a:buNone/>
            </a:pPr>
            <a:r>
              <a:rPr lang="de-DE" sz="2200" u="sng" dirty="0"/>
              <a:t>Arbeitsschwerpunkte von FEDERH:</a:t>
            </a:r>
          </a:p>
          <a:p>
            <a:pPr marL="0" indent="0">
              <a:buNone/>
            </a:pPr>
            <a:r>
              <a:rPr lang="de-DE" sz="2200" dirty="0"/>
              <a:t>Häusliche Gewalt</a:t>
            </a:r>
          </a:p>
          <a:p>
            <a:pPr marL="0" indent="0">
              <a:buNone/>
            </a:pPr>
            <a:r>
              <a:rPr lang="de-DE" sz="2200" dirty="0"/>
              <a:t>Menschenhandel</a:t>
            </a:r>
          </a:p>
          <a:p>
            <a:pPr marL="0" indent="0">
              <a:buNone/>
            </a:pPr>
            <a:r>
              <a:rPr lang="de-DE" sz="2200" dirty="0"/>
              <a:t>Frauenrechte</a:t>
            </a:r>
          </a:p>
          <a:p>
            <a:pPr marL="0" indent="0">
              <a:buNone/>
            </a:pPr>
            <a:r>
              <a:rPr lang="de-DE" sz="2200" dirty="0"/>
              <a:t>Bildungsarbeit</a:t>
            </a:r>
          </a:p>
          <a:p>
            <a:pPr marL="0" indent="0">
              <a:buNone/>
            </a:pPr>
            <a:r>
              <a:rPr lang="de-DE" sz="2200" dirty="0"/>
              <a:t>Aufklärung</a:t>
            </a:r>
          </a:p>
          <a:p>
            <a:pPr marL="0" indent="0">
              <a:buNone/>
            </a:pPr>
            <a:r>
              <a:rPr lang="de-DE" sz="2200" dirty="0"/>
              <a:t>Rechtsberatung</a:t>
            </a:r>
          </a:p>
          <a:p>
            <a:pPr marL="0" indent="0">
              <a:buNone/>
            </a:pPr>
            <a:r>
              <a:rPr lang="de-DE" sz="2200" dirty="0"/>
              <a:t>Anwaltschaft</a:t>
            </a:r>
          </a:p>
          <a:p>
            <a:pPr marL="0" indent="0">
              <a:buNone/>
            </a:pPr>
            <a:r>
              <a:rPr lang="de-DE" sz="2200" dirty="0"/>
              <a:t>Opfer-Begleitung</a:t>
            </a:r>
          </a:p>
          <a:p>
            <a:pPr marL="0" indent="0">
              <a:buNone/>
            </a:pPr>
            <a:r>
              <a:rPr lang="de-DE" sz="2200" dirty="0"/>
              <a:t>Umweltschutz</a:t>
            </a:r>
          </a:p>
          <a:p>
            <a:pPr marL="0" indent="0">
              <a:buNone/>
            </a:pPr>
            <a:r>
              <a:rPr lang="de-DE" sz="2200" dirty="0"/>
              <a:t>Korruptionsbekämpfung</a:t>
            </a:r>
          </a:p>
          <a:p>
            <a:pPr marL="0" indent="0">
              <a:buNone/>
            </a:pPr>
            <a:r>
              <a:rPr lang="de-DE" sz="2200" dirty="0"/>
              <a:t>Armutsbekämpfung</a:t>
            </a:r>
          </a:p>
          <a:p>
            <a:pPr marL="0" indent="0">
              <a:buNone/>
            </a:pPr>
            <a:r>
              <a:rPr lang="de-DE" sz="2200" dirty="0"/>
              <a:t>Psychologische Unterstützung</a:t>
            </a:r>
          </a:p>
          <a:p>
            <a:pPr marL="0" indent="0">
              <a:buNone/>
            </a:pPr>
            <a:r>
              <a:rPr lang="de-DE" sz="2200" dirty="0"/>
              <a:t>…</a:t>
            </a:r>
          </a:p>
        </p:txBody>
      </p:sp>
      <p:grpSp>
        <p:nvGrpSpPr>
          <p:cNvPr id="27" name="Gruppieren 26">
            <a:extLst>
              <a:ext uri="{FF2B5EF4-FFF2-40B4-BE49-F238E27FC236}">
                <a16:creationId xmlns:a16="http://schemas.microsoft.com/office/drawing/2014/main" id="{5179EC06-5ED6-85BC-6183-042E9936993D}"/>
              </a:ext>
            </a:extLst>
          </p:cNvPr>
          <p:cNvGrpSpPr/>
          <p:nvPr/>
        </p:nvGrpSpPr>
        <p:grpSpPr>
          <a:xfrm flipV="1">
            <a:off x="228546" y="704095"/>
            <a:ext cx="3051154" cy="45719"/>
            <a:chOff x="761112" y="2760234"/>
            <a:chExt cx="3019425" cy="84143"/>
          </a:xfrm>
        </p:grpSpPr>
        <p:sp>
          <p:nvSpPr>
            <p:cNvPr id="24" name="Freihandform: Form 23">
              <a:extLst>
                <a:ext uri="{FF2B5EF4-FFF2-40B4-BE49-F238E27FC236}">
                  <a16:creationId xmlns:a16="http://schemas.microsoft.com/office/drawing/2014/main" id="{34FCF672-416D-95CA-91E9-17497F80AA9D}"/>
                </a:ext>
              </a:extLst>
            </p:cNvPr>
            <p:cNvSpPr/>
            <p:nvPr/>
          </p:nvSpPr>
          <p:spPr>
            <a:xfrm>
              <a:off x="761112" y="2796742"/>
              <a:ext cx="3019425" cy="47635"/>
            </a:xfrm>
            <a:custGeom>
              <a:avLst/>
              <a:gdLst>
                <a:gd name="connsiteX0" fmla="*/ 0 w 3019425"/>
                <a:gd name="connsiteY0" fmla="*/ 0 h 47635"/>
                <a:gd name="connsiteX1" fmla="*/ 598932 w 3019425"/>
                <a:gd name="connsiteY1" fmla="*/ 6858 h 47635"/>
                <a:gd name="connsiteX2" fmla="*/ 1147953 w 3019425"/>
                <a:gd name="connsiteY2" fmla="*/ 13144 h 47635"/>
                <a:gd name="connsiteX3" fmla="*/ 1821752 w 3019425"/>
                <a:gd name="connsiteY3" fmla="*/ 20860 h 47635"/>
                <a:gd name="connsiteX4" fmla="*/ 2495550 w 3019425"/>
                <a:gd name="connsiteY4" fmla="*/ 28575 h 47635"/>
                <a:gd name="connsiteX5" fmla="*/ 2657475 w 3019425"/>
                <a:gd name="connsiteY5" fmla="*/ 38100 h 47635"/>
                <a:gd name="connsiteX6" fmla="*/ 3019425 w 3019425"/>
                <a:gd name="connsiteY6" fmla="*/ 47625 h 47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9425" h="47635" extrusionOk="0">
                  <a:moveTo>
                    <a:pt x="0" y="0"/>
                  </a:moveTo>
                  <a:cubicBezTo>
                    <a:pt x="264475" y="-17781"/>
                    <a:pt x="336098" y="-12241"/>
                    <a:pt x="598932" y="6858"/>
                  </a:cubicBezTo>
                  <a:cubicBezTo>
                    <a:pt x="861766" y="25957"/>
                    <a:pt x="935081" y="-505"/>
                    <a:pt x="1147953" y="13144"/>
                  </a:cubicBezTo>
                  <a:cubicBezTo>
                    <a:pt x="1360825" y="26794"/>
                    <a:pt x="1490859" y="-12904"/>
                    <a:pt x="1821752" y="20860"/>
                  </a:cubicBezTo>
                  <a:cubicBezTo>
                    <a:pt x="2152645" y="54623"/>
                    <a:pt x="2348462" y="36306"/>
                    <a:pt x="2495550" y="28575"/>
                  </a:cubicBezTo>
                  <a:cubicBezTo>
                    <a:pt x="2551128" y="30003"/>
                    <a:pt x="2606012" y="36152"/>
                    <a:pt x="2657475" y="38100"/>
                  </a:cubicBezTo>
                  <a:cubicBezTo>
                    <a:pt x="2905951" y="42830"/>
                    <a:pt x="2864995" y="46789"/>
                    <a:pt x="3019425" y="47625"/>
                  </a:cubicBezTo>
                </a:path>
              </a:pathLst>
            </a:custGeom>
            <a:noFill/>
            <a:ln w="44450" cap="rnd">
              <a:solidFill>
                <a:srgbClr val="B9AF11"/>
              </a:solidFill>
              <a:round/>
              <a:extLst>
                <a:ext uri="{C807C97D-BFC1-408E-A445-0C87EB9F89A2}">
                  <ask:lineSketchStyleProps xmlns:ask="http://schemas.microsoft.com/office/drawing/2018/sketchyshapes" xmlns="" sd="1219033472">
                    <a:custGeom>
                      <a:avLst/>
                      <a:gdLst>
                        <a:gd name="connsiteX0" fmla="*/ 0 w 3019425"/>
                        <a:gd name="connsiteY0" fmla="*/ 0 h 47635"/>
                        <a:gd name="connsiteX1" fmla="*/ 2495550 w 3019425"/>
                        <a:gd name="connsiteY1" fmla="*/ 28575 h 47635"/>
                        <a:gd name="connsiteX2" fmla="*/ 2657475 w 3019425"/>
                        <a:gd name="connsiteY2" fmla="*/ 38100 h 47635"/>
                        <a:gd name="connsiteX3" fmla="*/ 3019425 w 3019425"/>
                        <a:gd name="connsiteY3" fmla="*/ 47625 h 47635"/>
                      </a:gdLst>
                      <a:ahLst/>
                      <a:cxnLst>
                        <a:cxn ang="0">
                          <a:pos x="connsiteX0" y="connsiteY0"/>
                        </a:cxn>
                        <a:cxn ang="0">
                          <a:pos x="connsiteX1" y="connsiteY1"/>
                        </a:cxn>
                        <a:cxn ang="0">
                          <a:pos x="connsiteX2" y="connsiteY2"/>
                        </a:cxn>
                        <a:cxn ang="0">
                          <a:pos x="connsiteX3" y="connsiteY3"/>
                        </a:cxn>
                      </a:cxnLst>
                      <a:rect l="l" t="t" r="r" b="b"/>
                      <a:pathLst>
                        <a:path w="3019425" h="47635">
                          <a:moveTo>
                            <a:pt x="0" y="0"/>
                          </a:moveTo>
                          <a:lnTo>
                            <a:pt x="2495550" y="28575"/>
                          </a:lnTo>
                          <a:cubicBezTo>
                            <a:pt x="2549614" y="29280"/>
                            <a:pt x="2603454" y="35849"/>
                            <a:pt x="2657475" y="38100"/>
                          </a:cubicBezTo>
                          <a:cubicBezTo>
                            <a:pt x="2903273" y="48342"/>
                            <a:pt x="2870454" y="47625"/>
                            <a:pt x="3019425" y="47625"/>
                          </a:cubicBezTo>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Freihandform: Form 25">
              <a:extLst>
                <a:ext uri="{FF2B5EF4-FFF2-40B4-BE49-F238E27FC236}">
                  <a16:creationId xmlns:a16="http://schemas.microsoft.com/office/drawing/2014/main" id="{2A5708AF-9B04-50B3-9D51-9FAF6A00E3A0}"/>
                </a:ext>
              </a:extLst>
            </p:cNvPr>
            <p:cNvSpPr/>
            <p:nvPr/>
          </p:nvSpPr>
          <p:spPr>
            <a:xfrm>
              <a:off x="761112" y="2760234"/>
              <a:ext cx="3019425" cy="45719"/>
            </a:xfrm>
            <a:custGeom>
              <a:avLst/>
              <a:gdLst>
                <a:gd name="connsiteX0" fmla="*/ 0 w 3019425"/>
                <a:gd name="connsiteY0" fmla="*/ 0 h 45719"/>
                <a:gd name="connsiteX1" fmla="*/ 474155 w 3019425"/>
                <a:gd name="connsiteY1" fmla="*/ 5211 h 45719"/>
                <a:gd name="connsiteX2" fmla="*/ 898398 w 3019425"/>
                <a:gd name="connsiteY2" fmla="*/ 9873 h 45719"/>
                <a:gd name="connsiteX3" fmla="*/ 1447419 w 3019425"/>
                <a:gd name="connsiteY3" fmla="*/ 15906 h 45719"/>
                <a:gd name="connsiteX4" fmla="*/ 1921574 w 3019425"/>
                <a:gd name="connsiteY4" fmla="*/ 21117 h 45719"/>
                <a:gd name="connsiteX5" fmla="*/ 2495550 w 3019425"/>
                <a:gd name="connsiteY5" fmla="*/ 27425 h 45719"/>
                <a:gd name="connsiteX6" fmla="*/ 2657475 w 3019425"/>
                <a:gd name="connsiteY6" fmla="*/ 36567 h 45719"/>
                <a:gd name="connsiteX7" fmla="*/ 3019425 w 3019425"/>
                <a:gd name="connsiteY7" fmla="*/ 45709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19425" h="45719" extrusionOk="0">
                  <a:moveTo>
                    <a:pt x="0" y="0"/>
                  </a:moveTo>
                  <a:cubicBezTo>
                    <a:pt x="115470" y="-13462"/>
                    <a:pt x="277303" y="48834"/>
                    <a:pt x="474155" y="5211"/>
                  </a:cubicBezTo>
                  <a:cubicBezTo>
                    <a:pt x="671007" y="-38412"/>
                    <a:pt x="799309" y="54446"/>
                    <a:pt x="898398" y="9873"/>
                  </a:cubicBezTo>
                  <a:cubicBezTo>
                    <a:pt x="997487" y="-34700"/>
                    <a:pt x="1335373" y="41538"/>
                    <a:pt x="1447419" y="15906"/>
                  </a:cubicBezTo>
                  <a:cubicBezTo>
                    <a:pt x="1559465" y="-9726"/>
                    <a:pt x="1718494" y="68020"/>
                    <a:pt x="1921574" y="21117"/>
                  </a:cubicBezTo>
                  <a:cubicBezTo>
                    <a:pt x="2124654" y="-25786"/>
                    <a:pt x="2242872" y="34418"/>
                    <a:pt x="2495550" y="27425"/>
                  </a:cubicBezTo>
                  <a:cubicBezTo>
                    <a:pt x="2553431" y="13975"/>
                    <a:pt x="2592790" y="27415"/>
                    <a:pt x="2657475" y="36567"/>
                  </a:cubicBezTo>
                  <a:cubicBezTo>
                    <a:pt x="2906652" y="40898"/>
                    <a:pt x="2867577" y="48237"/>
                    <a:pt x="3019425" y="45709"/>
                  </a:cubicBezTo>
                </a:path>
              </a:pathLst>
            </a:custGeom>
            <a:noFill/>
            <a:ln w="44450" cap="rnd">
              <a:solidFill>
                <a:srgbClr val="B9AF11"/>
              </a:solidFill>
              <a:round/>
              <a:extLst>
                <a:ext uri="{C807C97D-BFC1-408E-A445-0C87EB9F89A2}">
                  <ask:lineSketchStyleProps xmlns:ask="http://schemas.microsoft.com/office/drawing/2018/sketchyshapes" xmlns="" sd="1219033472">
                    <a:custGeom>
                      <a:avLst/>
                      <a:gdLst>
                        <a:gd name="connsiteX0" fmla="*/ 0 w 3019425"/>
                        <a:gd name="connsiteY0" fmla="*/ 0 h 47635"/>
                        <a:gd name="connsiteX1" fmla="*/ 2495550 w 3019425"/>
                        <a:gd name="connsiteY1" fmla="*/ 28575 h 47635"/>
                        <a:gd name="connsiteX2" fmla="*/ 2657475 w 3019425"/>
                        <a:gd name="connsiteY2" fmla="*/ 38100 h 47635"/>
                        <a:gd name="connsiteX3" fmla="*/ 3019425 w 3019425"/>
                        <a:gd name="connsiteY3" fmla="*/ 47625 h 47635"/>
                      </a:gdLst>
                      <a:ahLst/>
                      <a:cxnLst>
                        <a:cxn ang="0">
                          <a:pos x="connsiteX0" y="connsiteY0"/>
                        </a:cxn>
                        <a:cxn ang="0">
                          <a:pos x="connsiteX1" y="connsiteY1"/>
                        </a:cxn>
                        <a:cxn ang="0">
                          <a:pos x="connsiteX2" y="connsiteY2"/>
                        </a:cxn>
                        <a:cxn ang="0">
                          <a:pos x="connsiteX3" y="connsiteY3"/>
                        </a:cxn>
                      </a:cxnLst>
                      <a:rect l="l" t="t" r="r" b="b"/>
                      <a:pathLst>
                        <a:path w="3019425" h="47635">
                          <a:moveTo>
                            <a:pt x="0" y="0"/>
                          </a:moveTo>
                          <a:lnTo>
                            <a:pt x="2495550" y="28575"/>
                          </a:lnTo>
                          <a:cubicBezTo>
                            <a:pt x="2549614" y="29280"/>
                            <a:pt x="2603454" y="35849"/>
                            <a:pt x="2657475" y="38100"/>
                          </a:cubicBezTo>
                          <a:cubicBezTo>
                            <a:pt x="2903273" y="48342"/>
                            <a:pt x="2870454" y="47625"/>
                            <a:pt x="3019425" y="47625"/>
                          </a:cubicBezTo>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pic>
        <p:nvPicPr>
          <p:cNvPr id="6" name="Grafik 5">
            <a:extLst>
              <a:ext uri="{FF2B5EF4-FFF2-40B4-BE49-F238E27FC236}">
                <a16:creationId xmlns:a16="http://schemas.microsoft.com/office/drawing/2014/main" id="{1B497357-B373-483C-B5DE-60273C959F9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675684" y="1"/>
            <a:ext cx="8516315" cy="5451198"/>
          </a:xfrm>
          <a:prstGeom prst="rect">
            <a:avLst/>
          </a:prstGeom>
        </p:spPr>
      </p:pic>
      <p:pic>
        <p:nvPicPr>
          <p:cNvPr id="5" name="Grafik 4">
            <a:extLst>
              <a:ext uri="{FF2B5EF4-FFF2-40B4-BE49-F238E27FC236}">
                <a16:creationId xmlns:a16="http://schemas.microsoft.com/office/drawing/2014/main" id="{76584DE3-C859-D713-699C-D35CD16B2AB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298268" y="68347"/>
            <a:ext cx="788903" cy="788903"/>
          </a:xfrm>
          <a:prstGeom prst="rect">
            <a:avLst/>
          </a:prstGeom>
        </p:spPr>
      </p:pic>
    </p:spTree>
    <p:extLst>
      <p:ext uri="{BB962C8B-B14F-4D97-AF65-F5344CB8AC3E}">
        <p14:creationId xmlns:p14="http://schemas.microsoft.com/office/powerpoint/2010/main" val="10966035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75A003-0968-55D0-4A28-C8236476AB9A}"/>
              </a:ext>
            </a:extLst>
          </p:cNvPr>
          <p:cNvSpPr>
            <a:spLocks noGrp="1"/>
          </p:cNvSpPr>
          <p:nvPr>
            <p:ph type="title" idx="4294967295"/>
          </p:nvPr>
        </p:nvSpPr>
        <p:spPr>
          <a:xfrm>
            <a:off x="6937773" y="5535728"/>
            <a:ext cx="4638022" cy="1162060"/>
          </a:xfrm>
        </p:spPr>
        <p:txBody>
          <a:bodyPr anchor="b">
            <a:normAutofit/>
          </a:bodyPr>
          <a:lstStyle/>
          <a:p>
            <a:r>
              <a:rPr lang="de-DE" sz="3200" dirty="0">
                <a:latin typeface="MV Boli" panose="02000500030200090000" pitchFamily="2" charset="0"/>
                <a:cs typeface="MV Boli" panose="02000500030200090000" pitchFamily="2" charset="0"/>
              </a:rPr>
              <a:t>FEDERH</a:t>
            </a:r>
            <a:endParaRPr lang="de-DE" sz="3200" dirty="0">
              <a:latin typeface="+mn-lt"/>
              <a:cs typeface="MV Boli" panose="02000500030200090000" pitchFamily="2" charset="0"/>
            </a:endParaRPr>
          </a:p>
        </p:txBody>
      </p:sp>
      <p:grpSp>
        <p:nvGrpSpPr>
          <p:cNvPr id="27" name="Gruppieren 26">
            <a:extLst>
              <a:ext uri="{FF2B5EF4-FFF2-40B4-BE49-F238E27FC236}">
                <a16:creationId xmlns:a16="http://schemas.microsoft.com/office/drawing/2014/main" id="{5179EC06-5ED6-85BC-6183-042E9936993D}"/>
              </a:ext>
            </a:extLst>
          </p:cNvPr>
          <p:cNvGrpSpPr/>
          <p:nvPr/>
        </p:nvGrpSpPr>
        <p:grpSpPr>
          <a:xfrm flipV="1">
            <a:off x="6413433" y="6674928"/>
            <a:ext cx="2843351" cy="45719"/>
            <a:chOff x="761112" y="2760234"/>
            <a:chExt cx="3019425" cy="84143"/>
          </a:xfrm>
        </p:grpSpPr>
        <p:sp>
          <p:nvSpPr>
            <p:cNvPr id="24" name="Freihandform: Form 23">
              <a:extLst>
                <a:ext uri="{FF2B5EF4-FFF2-40B4-BE49-F238E27FC236}">
                  <a16:creationId xmlns:a16="http://schemas.microsoft.com/office/drawing/2014/main" id="{34FCF672-416D-95CA-91E9-17497F80AA9D}"/>
                </a:ext>
              </a:extLst>
            </p:cNvPr>
            <p:cNvSpPr/>
            <p:nvPr/>
          </p:nvSpPr>
          <p:spPr>
            <a:xfrm>
              <a:off x="761112" y="2796742"/>
              <a:ext cx="3019425" cy="47635"/>
            </a:xfrm>
            <a:custGeom>
              <a:avLst/>
              <a:gdLst>
                <a:gd name="connsiteX0" fmla="*/ 0 w 3019425"/>
                <a:gd name="connsiteY0" fmla="*/ 0 h 47635"/>
                <a:gd name="connsiteX1" fmla="*/ 598932 w 3019425"/>
                <a:gd name="connsiteY1" fmla="*/ 6858 h 47635"/>
                <a:gd name="connsiteX2" fmla="*/ 1147953 w 3019425"/>
                <a:gd name="connsiteY2" fmla="*/ 13144 h 47635"/>
                <a:gd name="connsiteX3" fmla="*/ 1821752 w 3019425"/>
                <a:gd name="connsiteY3" fmla="*/ 20860 h 47635"/>
                <a:gd name="connsiteX4" fmla="*/ 2495550 w 3019425"/>
                <a:gd name="connsiteY4" fmla="*/ 28575 h 47635"/>
                <a:gd name="connsiteX5" fmla="*/ 2657475 w 3019425"/>
                <a:gd name="connsiteY5" fmla="*/ 38100 h 47635"/>
                <a:gd name="connsiteX6" fmla="*/ 3019425 w 3019425"/>
                <a:gd name="connsiteY6" fmla="*/ 47625 h 47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9425" h="47635" extrusionOk="0">
                  <a:moveTo>
                    <a:pt x="0" y="0"/>
                  </a:moveTo>
                  <a:cubicBezTo>
                    <a:pt x="264475" y="-17781"/>
                    <a:pt x="336098" y="-12241"/>
                    <a:pt x="598932" y="6858"/>
                  </a:cubicBezTo>
                  <a:cubicBezTo>
                    <a:pt x="861766" y="25957"/>
                    <a:pt x="935081" y="-505"/>
                    <a:pt x="1147953" y="13144"/>
                  </a:cubicBezTo>
                  <a:cubicBezTo>
                    <a:pt x="1360825" y="26794"/>
                    <a:pt x="1490859" y="-12904"/>
                    <a:pt x="1821752" y="20860"/>
                  </a:cubicBezTo>
                  <a:cubicBezTo>
                    <a:pt x="2152645" y="54623"/>
                    <a:pt x="2348462" y="36306"/>
                    <a:pt x="2495550" y="28575"/>
                  </a:cubicBezTo>
                  <a:cubicBezTo>
                    <a:pt x="2551128" y="30003"/>
                    <a:pt x="2606012" y="36152"/>
                    <a:pt x="2657475" y="38100"/>
                  </a:cubicBezTo>
                  <a:cubicBezTo>
                    <a:pt x="2905951" y="42830"/>
                    <a:pt x="2864995" y="46789"/>
                    <a:pt x="3019425" y="47625"/>
                  </a:cubicBezTo>
                </a:path>
              </a:pathLst>
            </a:custGeom>
            <a:noFill/>
            <a:ln w="44450" cap="rnd">
              <a:solidFill>
                <a:srgbClr val="B9AF11"/>
              </a:solidFill>
              <a:round/>
              <a:extLst>
                <a:ext uri="{C807C97D-BFC1-408E-A445-0C87EB9F89A2}">
                  <ask:lineSketchStyleProps xmlns:ask="http://schemas.microsoft.com/office/drawing/2018/sketchyshapes" xmlns="" sd="1219033472">
                    <a:custGeom>
                      <a:avLst/>
                      <a:gdLst>
                        <a:gd name="connsiteX0" fmla="*/ 0 w 3019425"/>
                        <a:gd name="connsiteY0" fmla="*/ 0 h 47635"/>
                        <a:gd name="connsiteX1" fmla="*/ 2495550 w 3019425"/>
                        <a:gd name="connsiteY1" fmla="*/ 28575 h 47635"/>
                        <a:gd name="connsiteX2" fmla="*/ 2657475 w 3019425"/>
                        <a:gd name="connsiteY2" fmla="*/ 38100 h 47635"/>
                        <a:gd name="connsiteX3" fmla="*/ 3019425 w 3019425"/>
                        <a:gd name="connsiteY3" fmla="*/ 47625 h 47635"/>
                      </a:gdLst>
                      <a:ahLst/>
                      <a:cxnLst>
                        <a:cxn ang="0">
                          <a:pos x="connsiteX0" y="connsiteY0"/>
                        </a:cxn>
                        <a:cxn ang="0">
                          <a:pos x="connsiteX1" y="connsiteY1"/>
                        </a:cxn>
                        <a:cxn ang="0">
                          <a:pos x="connsiteX2" y="connsiteY2"/>
                        </a:cxn>
                        <a:cxn ang="0">
                          <a:pos x="connsiteX3" y="connsiteY3"/>
                        </a:cxn>
                      </a:cxnLst>
                      <a:rect l="l" t="t" r="r" b="b"/>
                      <a:pathLst>
                        <a:path w="3019425" h="47635">
                          <a:moveTo>
                            <a:pt x="0" y="0"/>
                          </a:moveTo>
                          <a:lnTo>
                            <a:pt x="2495550" y="28575"/>
                          </a:lnTo>
                          <a:cubicBezTo>
                            <a:pt x="2549614" y="29280"/>
                            <a:pt x="2603454" y="35849"/>
                            <a:pt x="2657475" y="38100"/>
                          </a:cubicBezTo>
                          <a:cubicBezTo>
                            <a:pt x="2903273" y="48342"/>
                            <a:pt x="2870454" y="47625"/>
                            <a:pt x="3019425" y="47625"/>
                          </a:cubicBezTo>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Freihandform: Form 25">
              <a:extLst>
                <a:ext uri="{FF2B5EF4-FFF2-40B4-BE49-F238E27FC236}">
                  <a16:creationId xmlns:a16="http://schemas.microsoft.com/office/drawing/2014/main" id="{2A5708AF-9B04-50B3-9D51-9FAF6A00E3A0}"/>
                </a:ext>
              </a:extLst>
            </p:cNvPr>
            <p:cNvSpPr/>
            <p:nvPr/>
          </p:nvSpPr>
          <p:spPr>
            <a:xfrm>
              <a:off x="761112" y="2760234"/>
              <a:ext cx="3019425" cy="45719"/>
            </a:xfrm>
            <a:custGeom>
              <a:avLst/>
              <a:gdLst>
                <a:gd name="connsiteX0" fmla="*/ 0 w 3019425"/>
                <a:gd name="connsiteY0" fmla="*/ 0 h 45719"/>
                <a:gd name="connsiteX1" fmla="*/ 474155 w 3019425"/>
                <a:gd name="connsiteY1" fmla="*/ 5211 h 45719"/>
                <a:gd name="connsiteX2" fmla="*/ 898398 w 3019425"/>
                <a:gd name="connsiteY2" fmla="*/ 9873 h 45719"/>
                <a:gd name="connsiteX3" fmla="*/ 1447419 w 3019425"/>
                <a:gd name="connsiteY3" fmla="*/ 15906 h 45719"/>
                <a:gd name="connsiteX4" fmla="*/ 1921574 w 3019425"/>
                <a:gd name="connsiteY4" fmla="*/ 21117 h 45719"/>
                <a:gd name="connsiteX5" fmla="*/ 2495550 w 3019425"/>
                <a:gd name="connsiteY5" fmla="*/ 27425 h 45719"/>
                <a:gd name="connsiteX6" fmla="*/ 2657475 w 3019425"/>
                <a:gd name="connsiteY6" fmla="*/ 36567 h 45719"/>
                <a:gd name="connsiteX7" fmla="*/ 3019425 w 3019425"/>
                <a:gd name="connsiteY7" fmla="*/ 45709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19425" h="45719" extrusionOk="0">
                  <a:moveTo>
                    <a:pt x="0" y="0"/>
                  </a:moveTo>
                  <a:cubicBezTo>
                    <a:pt x="115470" y="-13462"/>
                    <a:pt x="277303" y="48834"/>
                    <a:pt x="474155" y="5211"/>
                  </a:cubicBezTo>
                  <a:cubicBezTo>
                    <a:pt x="671007" y="-38412"/>
                    <a:pt x="799309" y="54446"/>
                    <a:pt x="898398" y="9873"/>
                  </a:cubicBezTo>
                  <a:cubicBezTo>
                    <a:pt x="997487" y="-34700"/>
                    <a:pt x="1335373" y="41538"/>
                    <a:pt x="1447419" y="15906"/>
                  </a:cubicBezTo>
                  <a:cubicBezTo>
                    <a:pt x="1559465" y="-9726"/>
                    <a:pt x="1718494" y="68020"/>
                    <a:pt x="1921574" y="21117"/>
                  </a:cubicBezTo>
                  <a:cubicBezTo>
                    <a:pt x="2124654" y="-25786"/>
                    <a:pt x="2242872" y="34418"/>
                    <a:pt x="2495550" y="27425"/>
                  </a:cubicBezTo>
                  <a:cubicBezTo>
                    <a:pt x="2553431" y="13975"/>
                    <a:pt x="2592790" y="27415"/>
                    <a:pt x="2657475" y="36567"/>
                  </a:cubicBezTo>
                  <a:cubicBezTo>
                    <a:pt x="2906652" y="40898"/>
                    <a:pt x="2867577" y="48237"/>
                    <a:pt x="3019425" y="45709"/>
                  </a:cubicBezTo>
                </a:path>
              </a:pathLst>
            </a:custGeom>
            <a:noFill/>
            <a:ln w="44450" cap="rnd">
              <a:solidFill>
                <a:srgbClr val="B9AF11"/>
              </a:solidFill>
              <a:round/>
              <a:extLst>
                <a:ext uri="{C807C97D-BFC1-408E-A445-0C87EB9F89A2}">
                  <ask:lineSketchStyleProps xmlns:ask="http://schemas.microsoft.com/office/drawing/2018/sketchyshapes" xmlns="" sd="1219033472">
                    <a:custGeom>
                      <a:avLst/>
                      <a:gdLst>
                        <a:gd name="connsiteX0" fmla="*/ 0 w 3019425"/>
                        <a:gd name="connsiteY0" fmla="*/ 0 h 47635"/>
                        <a:gd name="connsiteX1" fmla="*/ 2495550 w 3019425"/>
                        <a:gd name="connsiteY1" fmla="*/ 28575 h 47635"/>
                        <a:gd name="connsiteX2" fmla="*/ 2657475 w 3019425"/>
                        <a:gd name="connsiteY2" fmla="*/ 38100 h 47635"/>
                        <a:gd name="connsiteX3" fmla="*/ 3019425 w 3019425"/>
                        <a:gd name="connsiteY3" fmla="*/ 47625 h 47635"/>
                      </a:gdLst>
                      <a:ahLst/>
                      <a:cxnLst>
                        <a:cxn ang="0">
                          <a:pos x="connsiteX0" y="connsiteY0"/>
                        </a:cxn>
                        <a:cxn ang="0">
                          <a:pos x="connsiteX1" y="connsiteY1"/>
                        </a:cxn>
                        <a:cxn ang="0">
                          <a:pos x="connsiteX2" y="connsiteY2"/>
                        </a:cxn>
                        <a:cxn ang="0">
                          <a:pos x="connsiteX3" y="connsiteY3"/>
                        </a:cxn>
                      </a:cxnLst>
                      <a:rect l="l" t="t" r="r" b="b"/>
                      <a:pathLst>
                        <a:path w="3019425" h="47635">
                          <a:moveTo>
                            <a:pt x="0" y="0"/>
                          </a:moveTo>
                          <a:lnTo>
                            <a:pt x="2495550" y="28575"/>
                          </a:lnTo>
                          <a:cubicBezTo>
                            <a:pt x="2549614" y="29280"/>
                            <a:pt x="2603454" y="35849"/>
                            <a:pt x="2657475" y="38100"/>
                          </a:cubicBezTo>
                          <a:cubicBezTo>
                            <a:pt x="2903273" y="48342"/>
                            <a:pt x="2870454" y="47625"/>
                            <a:pt x="3019425" y="47625"/>
                          </a:cubicBezTo>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pic>
        <p:nvPicPr>
          <p:cNvPr id="3" name="Grafik 2">
            <a:extLst>
              <a:ext uri="{FF2B5EF4-FFF2-40B4-BE49-F238E27FC236}">
                <a16:creationId xmlns:a16="http://schemas.microsoft.com/office/drawing/2014/main" id="{D79BE02B-8272-4033-8FFD-724EED2C975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27452" y="0"/>
            <a:ext cx="8064548" cy="6048411"/>
          </a:xfrm>
          <a:prstGeom prst="rect">
            <a:avLst/>
          </a:prstGeom>
        </p:spPr>
      </p:pic>
      <p:pic>
        <p:nvPicPr>
          <p:cNvPr id="5" name="Grafik 4">
            <a:extLst>
              <a:ext uri="{FF2B5EF4-FFF2-40B4-BE49-F238E27FC236}">
                <a16:creationId xmlns:a16="http://schemas.microsoft.com/office/drawing/2014/main" id="{76584DE3-C859-D713-699C-D35CD16B2AB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298268" y="68347"/>
            <a:ext cx="788903" cy="788903"/>
          </a:xfrm>
          <a:prstGeom prst="rect">
            <a:avLst/>
          </a:prstGeom>
        </p:spPr>
      </p:pic>
      <p:pic>
        <p:nvPicPr>
          <p:cNvPr id="6" name="Grafik 5">
            <a:extLst>
              <a:ext uri="{FF2B5EF4-FFF2-40B4-BE49-F238E27FC236}">
                <a16:creationId xmlns:a16="http://schemas.microsoft.com/office/drawing/2014/main" id="{E106A217-6B63-4D67-A378-026275E5DEA1}"/>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06" y="0"/>
            <a:ext cx="4023529" cy="6853476"/>
          </a:xfrm>
          <a:prstGeom prst="rect">
            <a:avLst/>
          </a:prstGeom>
        </p:spPr>
      </p:pic>
    </p:spTree>
    <p:extLst>
      <p:ext uri="{BB962C8B-B14F-4D97-AF65-F5344CB8AC3E}">
        <p14:creationId xmlns:p14="http://schemas.microsoft.com/office/powerpoint/2010/main" val="30113787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75A003-0968-55D0-4A28-C8236476AB9A}"/>
              </a:ext>
            </a:extLst>
          </p:cNvPr>
          <p:cNvSpPr>
            <a:spLocks noGrp="1"/>
          </p:cNvSpPr>
          <p:nvPr>
            <p:ph type="title" idx="4294967295"/>
          </p:nvPr>
        </p:nvSpPr>
        <p:spPr>
          <a:xfrm>
            <a:off x="333374" y="-519627"/>
            <a:ext cx="5387201" cy="1162060"/>
          </a:xfrm>
        </p:spPr>
        <p:txBody>
          <a:bodyPr anchor="b">
            <a:normAutofit/>
          </a:bodyPr>
          <a:lstStyle/>
          <a:p>
            <a:r>
              <a:rPr lang="de-DE" sz="3200" dirty="0">
                <a:latin typeface="MV Boli" panose="02000500030200090000" pitchFamily="2" charset="0"/>
                <a:cs typeface="MV Boli" panose="02000500030200090000" pitchFamily="2" charset="0"/>
              </a:rPr>
              <a:t>Menschlichkeit &amp; Würde </a:t>
            </a:r>
            <a:endParaRPr lang="de-DE" sz="3200" dirty="0">
              <a:latin typeface="+mn-lt"/>
              <a:cs typeface="MV Boli" panose="02000500030200090000" pitchFamily="2" charset="0"/>
            </a:endParaRPr>
          </a:p>
        </p:txBody>
      </p:sp>
      <p:sp>
        <p:nvSpPr>
          <p:cNvPr id="3" name="Inhaltsplatzhalter 2">
            <a:extLst>
              <a:ext uri="{FF2B5EF4-FFF2-40B4-BE49-F238E27FC236}">
                <a16:creationId xmlns:a16="http://schemas.microsoft.com/office/drawing/2014/main" id="{42E5EA8E-7CF9-7E64-2977-ADBA2F94C7D3}"/>
              </a:ext>
            </a:extLst>
          </p:cNvPr>
          <p:cNvSpPr>
            <a:spLocks noGrp="1"/>
          </p:cNvSpPr>
          <p:nvPr>
            <p:ph idx="4294967295"/>
          </p:nvPr>
        </p:nvSpPr>
        <p:spPr>
          <a:xfrm>
            <a:off x="257174" y="1014335"/>
            <a:ext cx="5143500" cy="2282990"/>
          </a:xfrm>
        </p:spPr>
        <p:txBody>
          <a:bodyPr numCol="1" anchor="t">
            <a:normAutofit/>
          </a:bodyPr>
          <a:lstStyle/>
          <a:p>
            <a:pPr marL="0" indent="0">
              <a:buNone/>
            </a:pPr>
            <a:r>
              <a:rPr lang="de-DE" sz="2200" dirty="0"/>
              <a:t>Luis Zambrano: „Menschrechte verteidigen und ein Leben in Würde ermöglichen“</a:t>
            </a:r>
          </a:p>
          <a:p>
            <a:pPr marL="0" indent="0">
              <a:buNone/>
            </a:pPr>
            <a:endParaRPr lang="de-DE" sz="2200" dirty="0"/>
          </a:p>
        </p:txBody>
      </p:sp>
      <p:grpSp>
        <p:nvGrpSpPr>
          <p:cNvPr id="27" name="Gruppieren 26">
            <a:extLst>
              <a:ext uri="{FF2B5EF4-FFF2-40B4-BE49-F238E27FC236}">
                <a16:creationId xmlns:a16="http://schemas.microsoft.com/office/drawing/2014/main" id="{5179EC06-5ED6-85BC-6183-042E9936993D}"/>
              </a:ext>
            </a:extLst>
          </p:cNvPr>
          <p:cNvGrpSpPr/>
          <p:nvPr/>
        </p:nvGrpSpPr>
        <p:grpSpPr>
          <a:xfrm flipV="1">
            <a:off x="409575" y="636976"/>
            <a:ext cx="2843351" cy="45719"/>
            <a:chOff x="761112" y="2760234"/>
            <a:chExt cx="3019425" cy="84143"/>
          </a:xfrm>
        </p:grpSpPr>
        <p:sp>
          <p:nvSpPr>
            <p:cNvPr id="24" name="Freihandform: Form 23">
              <a:extLst>
                <a:ext uri="{FF2B5EF4-FFF2-40B4-BE49-F238E27FC236}">
                  <a16:creationId xmlns:a16="http://schemas.microsoft.com/office/drawing/2014/main" id="{34FCF672-416D-95CA-91E9-17497F80AA9D}"/>
                </a:ext>
              </a:extLst>
            </p:cNvPr>
            <p:cNvSpPr/>
            <p:nvPr/>
          </p:nvSpPr>
          <p:spPr>
            <a:xfrm>
              <a:off x="761112" y="2796742"/>
              <a:ext cx="3019425" cy="47635"/>
            </a:xfrm>
            <a:custGeom>
              <a:avLst/>
              <a:gdLst>
                <a:gd name="connsiteX0" fmla="*/ 0 w 3019425"/>
                <a:gd name="connsiteY0" fmla="*/ 0 h 47635"/>
                <a:gd name="connsiteX1" fmla="*/ 598932 w 3019425"/>
                <a:gd name="connsiteY1" fmla="*/ 6858 h 47635"/>
                <a:gd name="connsiteX2" fmla="*/ 1147953 w 3019425"/>
                <a:gd name="connsiteY2" fmla="*/ 13144 h 47635"/>
                <a:gd name="connsiteX3" fmla="*/ 1821752 w 3019425"/>
                <a:gd name="connsiteY3" fmla="*/ 20860 h 47635"/>
                <a:gd name="connsiteX4" fmla="*/ 2495550 w 3019425"/>
                <a:gd name="connsiteY4" fmla="*/ 28575 h 47635"/>
                <a:gd name="connsiteX5" fmla="*/ 2657475 w 3019425"/>
                <a:gd name="connsiteY5" fmla="*/ 38100 h 47635"/>
                <a:gd name="connsiteX6" fmla="*/ 3019425 w 3019425"/>
                <a:gd name="connsiteY6" fmla="*/ 47625 h 47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9425" h="47635" extrusionOk="0">
                  <a:moveTo>
                    <a:pt x="0" y="0"/>
                  </a:moveTo>
                  <a:cubicBezTo>
                    <a:pt x="264475" y="-17781"/>
                    <a:pt x="336098" y="-12241"/>
                    <a:pt x="598932" y="6858"/>
                  </a:cubicBezTo>
                  <a:cubicBezTo>
                    <a:pt x="861766" y="25957"/>
                    <a:pt x="935081" y="-505"/>
                    <a:pt x="1147953" y="13144"/>
                  </a:cubicBezTo>
                  <a:cubicBezTo>
                    <a:pt x="1360825" y="26794"/>
                    <a:pt x="1490859" y="-12904"/>
                    <a:pt x="1821752" y="20860"/>
                  </a:cubicBezTo>
                  <a:cubicBezTo>
                    <a:pt x="2152645" y="54623"/>
                    <a:pt x="2348462" y="36306"/>
                    <a:pt x="2495550" y="28575"/>
                  </a:cubicBezTo>
                  <a:cubicBezTo>
                    <a:pt x="2551128" y="30003"/>
                    <a:pt x="2606012" y="36152"/>
                    <a:pt x="2657475" y="38100"/>
                  </a:cubicBezTo>
                  <a:cubicBezTo>
                    <a:pt x="2905951" y="42830"/>
                    <a:pt x="2864995" y="46789"/>
                    <a:pt x="3019425" y="47625"/>
                  </a:cubicBezTo>
                </a:path>
              </a:pathLst>
            </a:custGeom>
            <a:noFill/>
            <a:ln w="44450" cap="rnd">
              <a:solidFill>
                <a:srgbClr val="B9AF11"/>
              </a:solidFill>
              <a:round/>
              <a:extLst>
                <a:ext uri="{C807C97D-BFC1-408E-A445-0C87EB9F89A2}">
                  <ask:lineSketchStyleProps xmlns:ask="http://schemas.microsoft.com/office/drawing/2018/sketchyshapes" xmlns="" sd="1219033472">
                    <a:custGeom>
                      <a:avLst/>
                      <a:gdLst>
                        <a:gd name="connsiteX0" fmla="*/ 0 w 3019425"/>
                        <a:gd name="connsiteY0" fmla="*/ 0 h 47635"/>
                        <a:gd name="connsiteX1" fmla="*/ 2495550 w 3019425"/>
                        <a:gd name="connsiteY1" fmla="*/ 28575 h 47635"/>
                        <a:gd name="connsiteX2" fmla="*/ 2657475 w 3019425"/>
                        <a:gd name="connsiteY2" fmla="*/ 38100 h 47635"/>
                        <a:gd name="connsiteX3" fmla="*/ 3019425 w 3019425"/>
                        <a:gd name="connsiteY3" fmla="*/ 47625 h 47635"/>
                      </a:gdLst>
                      <a:ahLst/>
                      <a:cxnLst>
                        <a:cxn ang="0">
                          <a:pos x="connsiteX0" y="connsiteY0"/>
                        </a:cxn>
                        <a:cxn ang="0">
                          <a:pos x="connsiteX1" y="connsiteY1"/>
                        </a:cxn>
                        <a:cxn ang="0">
                          <a:pos x="connsiteX2" y="connsiteY2"/>
                        </a:cxn>
                        <a:cxn ang="0">
                          <a:pos x="connsiteX3" y="connsiteY3"/>
                        </a:cxn>
                      </a:cxnLst>
                      <a:rect l="l" t="t" r="r" b="b"/>
                      <a:pathLst>
                        <a:path w="3019425" h="47635">
                          <a:moveTo>
                            <a:pt x="0" y="0"/>
                          </a:moveTo>
                          <a:lnTo>
                            <a:pt x="2495550" y="28575"/>
                          </a:lnTo>
                          <a:cubicBezTo>
                            <a:pt x="2549614" y="29280"/>
                            <a:pt x="2603454" y="35849"/>
                            <a:pt x="2657475" y="38100"/>
                          </a:cubicBezTo>
                          <a:cubicBezTo>
                            <a:pt x="2903273" y="48342"/>
                            <a:pt x="2870454" y="47625"/>
                            <a:pt x="3019425" y="47625"/>
                          </a:cubicBezTo>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Freihandform: Form 25">
              <a:extLst>
                <a:ext uri="{FF2B5EF4-FFF2-40B4-BE49-F238E27FC236}">
                  <a16:creationId xmlns:a16="http://schemas.microsoft.com/office/drawing/2014/main" id="{2A5708AF-9B04-50B3-9D51-9FAF6A00E3A0}"/>
                </a:ext>
              </a:extLst>
            </p:cNvPr>
            <p:cNvSpPr/>
            <p:nvPr/>
          </p:nvSpPr>
          <p:spPr>
            <a:xfrm>
              <a:off x="761112" y="2760234"/>
              <a:ext cx="3019425" cy="45719"/>
            </a:xfrm>
            <a:custGeom>
              <a:avLst/>
              <a:gdLst>
                <a:gd name="connsiteX0" fmla="*/ 0 w 3019425"/>
                <a:gd name="connsiteY0" fmla="*/ 0 h 45719"/>
                <a:gd name="connsiteX1" fmla="*/ 474155 w 3019425"/>
                <a:gd name="connsiteY1" fmla="*/ 5211 h 45719"/>
                <a:gd name="connsiteX2" fmla="*/ 898398 w 3019425"/>
                <a:gd name="connsiteY2" fmla="*/ 9873 h 45719"/>
                <a:gd name="connsiteX3" fmla="*/ 1447419 w 3019425"/>
                <a:gd name="connsiteY3" fmla="*/ 15906 h 45719"/>
                <a:gd name="connsiteX4" fmla="*/ 1921574 w 3019425"/>
                <a:gd name="connsiteY4" fmla="*/ 21117 h 45719"/>
                <a:gd name="connsiteX5" fmla="*/ 2495550 w 3019425"/>
                <a:gd name="connsiteY5" fmla="*/ 27425 h 45719"/>
                <a:gd name="connsiteX6" fmla="*/ 2657475 w 3019425"/>
                <a:gd name="connsiteY6" fmla="*/ 36567 h 45719"/>
                <a:gd name="connsiteX7" fmla="*/ 3019425 w 3019425"/>
                <a:gd name="connsiteY7" fmla="*/ 45709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19425" h="45719" extrusionOk="0">
                  <a:moveTo>
                    <a:pt x="0" y="0"/>
                  </a:moveTo>
                  <a:cubicBezTo>
                    <a:pt x="115470" y="-13462"/>
                    <a:pt x="277303" y="48834"/>
                    <a:pt x="474155" y="5211"/>
                  </a:cubicBezTo>
                  <a:cubicBezTo>
                    <a:pt x="671007" y="-38412"/>
                    <a:pt x="799309" y="54446"/>
                    <a:pt x="898398" y="9873"/>
                  </a:cubicBezTo>
                  <a:cubicBezTo>
                    <a:pt x="997487" y="-34700"/>
                    <a:pt x="1335373" y="41538"/>
                    <a:pt x="1447419" y="15906"/>
                  </a:cubicBezTo>
                  <a:cubicBezTo>
                    <a:pt x="1559465" y="-9726"/>
                    <a:pt x="1718494" y="68020"/>
                    <a:pt x="1921574" y="21117"/>
                  </a:cubicBezTo>
                  <a:cubicBezTo>
                    <a:pt x="2124654" y="-25786"/>
                    <a:pt x="2242872" y="34418"/>
                    <a:pt x="2495550" y="27425"/>
                  </a:cubicBezTo>
                  <a:cubicBezTo>
                    <a:pt x="2553431" y="13975"/>
                    <a:pt x="2592790" y="27415"/>
                    <a:pt x="2657475" y="36567"/>
                  </a:cubicBezTo>
                  <a:cubicBezTo>
                    <a:pt x="2906652" y="40898"/>
                    <a:pt x="2867577" y="48237"/>
                    <a:pt x="3019425" y="45709"/>
                  </a:cubicBezTo>
                </a:path>
              </a:pathLst>
            </a:custGeom>
            <a:noFill/>
            <a:ln w="44450" cap="rnd">
              <a:solidFill>
                <a:srgbClr val="B9AF11"/>
              </a:solidFill>
              <a:round/>
              <a:extLst>
                <a:ext uri="{C807C97D-BFC1-408E-A445-0C87EB9F89A2}">
                  <ask:lineSketchStyleProps xmlns:ask="http://schemas.microsoft.com/office/drawing/2018/sketchyshapes" xmlns="" sd="1219033472">
                    <a:custGeom>
                      <a:avLst/>
                      <a:gdLst>
                        <a:gd name="connsiteX0" fmla="*/ 0 w 3019425"/>
                        <a:gd name="connsiteY0" fmla="*/ 0 h 47635"/>
                        <a:gd name="connsiteX1" fmla="*/ 2495550 w 3019425"/>
                        <a:gd name="connsiteY1" fmla="*/ 28575 h 47635"/>
                        <a:gd name="connsiteX2" fmla="*/ 2657475 w 3019425"/>
                        <a:gd name="connsiteY2" fmla="*/ 38100 h 47635"/>
                        <a:gd name="connsiteX3" fmla="*/ 3019425 w 3019425"/>
                        <a:gd name="connsiteY3" fmla="*/ 47625 h 47635"/>
                      </a:gdLst>
                      <a:ahLst/>
                      <a:cxnLst>
                        <a:cxn ang="0">
                          <a:pos x="connsiteX0" y="connsiteY0"/>
                        </a:cxn>
                        <a:cxn ang="0">
                          <a:pos x="connsiteX1" y="connsiteY1"/>
                        </a:cxn>
                        <a:cxn ang="0">
                          <a:pos x="connsiteX2" y="connsiteY2"/>
                        </a:cxn>
                        <a:cxn ang="0">
                          <a:pos x="connsiteX3" y="connsiteY3"/>
                        </a:cxn>
                      </a:cxnLst>
                      <a:rect l="l" t="t" r="r" b="b"/>
                      <a:pathLst>
                        <a:path w="3019425" h="47635">
                          <a:moveTo>
                            <a:pt x="0" y="0"/>
                          </a:moveTo>
                          <a:lnTo>
                            <a:pt x="2495550" y="28575"/>
                          </a:lnTo>
                          <a:cubicBezTo>
                            <a:pt x="2549614" y="29280"/>
                            <a:pt x="2603454" y="35849"/>
                            <a:pt x="2657475" y="38100"/>
                          </a:cubicBezTo>
                          <a:cubicBezTo>
                            <a:pt x="2903273" y="48342"/>
                            <a:pt x="2870454" y="47625"/>
                            <a:pt x="3019425" y="47625"/>
                          </a:cubicBezTo>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pic>
        <p:nvPicPr>
          <p:cNvPr id="11" name="Grafik 10">
            <a:extLst>
              <a:ext uri="{FF2B5EF4-FFF2-40B4-BE49-F238E27FC236}">
                <a16:creationId xmlns:a16="http://schemas.microsoft.com/office/drawing/2014/main" id="{FF3CEF57-EA97-498E-843C-F8FDB24D27A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6191250" y="857250"/>
            <a:ext cx="6858000" cy="5143500"/>
          </a:xfrm>
          <a:prstGeom prst="rect">
            <a:avLst/>
          </a:prstGeom>
        </p:spPr>
      </p:pic>
      <p:pic>
        <p:nvPicPr>
          <p:cNvPr id="5" name="Grafik 4">
            <a:extLst>
              <a:ext uri="{FF2B5EF4-FFF2-40B4-BE49-F238E27FC236}">
                <a16:creationId xmlns:a16="http://schemas.microsoft.com/office/drawing/2014/main" id="{76584DE3-C859-D713-699C-D35CD16B2AB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298268" y="68347"/>
            <a:ext cx="788903" cy="788903"/>
          </a:xfrm>
          <a:prstGeom prst="rect">
            <a:avLst/>
          </a:prstGeom>
        </p:spPr>
      </p:pic>
      <p:pic>
        <p:nvPicPr>
          <p:cNvPr id="10" name="Grafik 9">
            <a:extLst>
              <a:ext uri="{FF2B5EF4-FFF2-40B4-BE49-F238E27FC236}">
                <a16:creationId xmlns:a16="http://schemas.microsoft.com/office/drawing/2014/main" id="{DE3ACAAF-2C62-4532-98CF-54C5EC8EFF4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5400000">
            <a:off x="804162" y="2180761"/>
            <a:ext cx="4462809" cy="4695592"/>
          </a:xfrm>
          <a:prstGeom prst="rect">
            <a:avLst/>
          </a:prstGeom>
        </p:spPr>
      </p:pic>
    </p:spTree>
    <p:extLst>
      <p:ext uri="{BB962C8B-B14F-4D97-AF65-F5344CB8AC3E}">
        <p14:creationId xmlns:p14="http://schemas.microsoft.com/office/powerpoint/2010/main" val="41670090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75A003-0968-55D0-4A28-C8236476AB9A}"/>
              </a:ext>
            </a:extLst>
          </p:cNvPr>
          <p:cNvSpPr>
            <a:spLocks noGrp="1"/>
          </p:cNvSpPr>
          <p:nvPr>
            <p:ph type="title" idx="4294967295"/>
          </p:nvPr>
        </p:nvSpPr>
        <p:spPr>
          <a:xfrm>
            <a:off x="236349" y="-470914"/>
            <a:ext cx="4638022" cy="1162060"/>
          </a:xfrm>
        </p:spPr>
        <p:txBody>
          <a:bodyPr anchor="b">
            <a:normAutofit/>
          </a:bodyPr>
          <a:lstStyle/>
          <a:p>
            <a:r>
              <a:rPr lang="de-DE" sz="3200" dirty="0">
                <a:latin typeface="MV Boli" panose="02000500030200090000" pitchFamily="2" charset="0"/>
                <a:cs typeface="MV Boli" panose="02000500030200090000" pitchFamily="2" charset="0"/>
              </a:rPr>
              <a:t>FEDERH </a:t>
            </a:r>
            <a:endParaRPr lang="de-DE" sz="3200" dirty="0">
              <a:latin typeface="+mn-lt"/>
              <a:cs typeface="MV Boli" panose="02000500030200090000" pitchFamily="2" charset="0"/>
            </a:endParaRPr>
          </a:p>
        </p:txBody>
      </p:sp>
      <p:grpSp>
        <p:nvGrpSpPr>
          <p:cNvPr id="27" name="Gruppieren 26">
            <a:extLst>
              <a:ext uri="{FF2B5EF4-FFF2-40B4-BE49-F238E27FC236}">
                <a16:creationId xmlns:a16="http://schemas.microsoft.com/office/drawing/2014/main" id="{5179EC06-5ED6-85BC-6183-042E9936993D}"/>
              </a:ext>
            </a:extLst>
          </p:cNvPr>
          <p:cNvGrpSpPr/>
          <p:nvPr/>
        </p:nvGrpSpPr>
        <p:grpSpPr>
          <a:xfrm flipV="1">
            <a:off x="291002" y="691146"/>
            <a:ext cx="2843351" cy="45719"/>
            <a:chOff x="761112" y="2760234"/>
            <a:chExt cx="3019425" cy="84143"/>
          </a:xfrm>
        </p:grpSpPr>
        <p:sp>
          <p:nvSpPr>
            <p:cNvPr id="24" name="Freihandform: Form 23">
              <a:extLst>
                <a:ext uri="{FF2B5EF4-FFF2-40B4-BE49-F238E27FC236}">
                  <a16:creationId xmlns:a16="http://schemas.microsoft.com/office/drawing/2014/main" id="{34FCF672-416D-95CA-91E9-17497F80AA9D}"/>
                </a:ext>
              </a:extLst>
            </p:cNvPr>
            <p:cNvSpPr/>
            <p:nvPr/>
          </p:nvSpPr>
          <p:spPr>
            <a:xfrm>
              <a:off x="761112" y="2796742"/>
              <a:ext cx="3019425" cy="47635"/>
            </a:xfrm>
            <a:custGeom>
              <a:avLst/>
              <a:gdLst>
                <a:gd name="connsiteX0" fmla="*/ 0 w 3019425"/>
                <a:gd name="connsiteY0" fmla="*/ 0 h 47635"/>
                <a:gd name="connsiteX1" fmla="*/ 598932 w 3019425"/>
                <a:gd name="connsiteY1" fmla="*/ 6858 h 47635"/>
                <a:gd name="connsiteX2" fmla="*/ 1147953 w 3019425"/>
                <a:gd name="connsiteY2" fmla="*/ 13144 h 47635"/>
                <a:gd name="connsiteX3" fmla="*/ 1821752 w 3019425"/>
                <a:gd name="connsiteY3" fmla="*/ 20860 h 47635"/>
                <a:gd name="connsiteX4" fmla="*/ 2495550 w 3019425"/>
                <a:gd name="connsiteY4" fmla="*/ 28575 h 47635"/>
                <a:gd name="connsiteX5" fmla="*/ 2657475 w 3019425"/>
                <a:gd name="connsiteY5" fmla="*/ 38100 h 47635"/>
                <a:gd name="connsiteX6" fmla="*/ 3019425 w 3019425"/>
                <a:gd name="connsiteY6" fmla="*/ 47625 h 47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9425" h="47635" extrusionOk="0">
                  <a:moveTo>
                    <a:pt x="0" y="0"/>
                  </a:moveTo>
                  <a:cubicBezTo>
                    <a:pt x="264475" y="-17781"/>
                    <a:pt x="336098" y="-12241"/>
                    <a:pt x="598932" y="6858"/>
                  </a:cubicBezTo>
                  <a:cubicBezTo>
                    <a:pt x="861766" y="25957"/>
                    <a:pt x="935081" y="-505"/>
                    <a:pt x="1147953" y="13144"/>
                  </a:cubicBezTo>
                  <a:cubicBezTo>
                    <a:pt x="1360825" y="26794"/>
                    <a:pt x="1490859" y="-12904"/>
                    <a:pt x="1821752" y="20860"/>
                  </a:cubicBezTo>
                  <a:cubicBezTo>
                    <a:pt x="2152645" y="54623"/>
                    <a:pt x="2348462" y="36306"/>
                    <a:pt x="2495550" y="28575"/>
                  </a:cubicBezTo>
                  <a:cubicBezTo>
                    <a:pt x="2551128" y="30003"/>
                    <a:pt x="2606012" y="36152"/>
                    <a:pt x="2657475" y="38100"/>
                  </a:cubicBezTo>
                  <a:cubicBezTo>
                    <a:pt x="2905951" y="42830"/>
                    <a:pt x="2864995" y="46789"/>
                    <a:pt x="3019425" y="47625"/>
                  </a:cubicBezTo>
                </a:path>
              </a:pathLst>
            </a:custGeom>
            <a:noFill/>
            <a:ln w="44450" cap="rnd">
              <a:solidFill>
                <a:srgbClr val="B9AF11"/>
              </a:solidFill>
              <a:round/>
              <a:extLst>
                <a:ext uri="{C807C97D-BFC1-408E-A445-0C87EB9F89A2}">
                  <ask:lineSketchStyleProps xmlns:ask="http://schemas.microsoft.com/office/drawing/2018/sketchyshapes" xmlns="" sd="1219033472">
                    <a:custGeom>
                      <a:avLst/>
                      <a:gdLst>
                        <a:gd name="connsiteX0" fmla="*/ 0 w 3019425"/>
                        <a:gd name="connsiteY0" fmla="*/ 0 h 47635"/>
                        <a:gd name="connsiteX1" fmla="*/ 2495550 w 3019425"/>
                        <a:gd name="connsiteY1" fmla="*/ 28575 h 47635"/>
                        <a:gd name="connsiteX2" fmla="*/ 2657475 w 3019425"/>
                        <a:gd name="connsiteY2" fmla="*/ 38100 h 47635"/>
                        <a:gd name="connsiteX3" fmla="*/ 3019425 w 3019425"/>
                        <a:gd name="connsiteY3" fmla="*/ 47625 h 47635"/>
                      </a:gdLst>
                      <a:ahLst/>
                      <a:cxnLst>
                        <a:cxn ang="0">
                          <a:pos x="connsiteX0" y="connsiteY0"/>
                        </a:cxn>
                        <a:cxn ang="0">
                          <a:pos x="connsiteX1" y="connsiteY1"/>
                        </a:cxn>
                        <a:cxn ang="0">
                          <a:pos x="connsiteX2" y="connsiteY2"/>
                        </a:cxn>
                        <a:cxn ang="0">
                          <a:pos x="connsiteX3" y="connsiteY3"/>
                        </a:cxn>
                      </a:cxnLst>
                      <a:rect l="l" t="t" r="r" b="b"/>
                      <a:pathLst>
                        <a:path w="3019425" h="47635">
                          <a:moveTo>
                            <a:pt x="0" y="0"/>
                          </a:moveTo>
                          <a:lnTo>
                            <a:pt x="2495550" y="28575"/>
                          </a:lnTo>
                          <a:cubicBezTo>
                            <a:pt x="2549614" y="29280"/>
                            <a:pt x="2603454" y="35849"/>
                            <a:pt x="2657475" y="38100"/>
                          </a:cubicBezTo>
                          <a:cubicBezTo>
                            <a:pt x="2903273" y="48342"/>
                            <a:pt x="2870454" y="47625"/>
                            <a:pt x="3019425" y="47625"/>
                          </a:cubicBezTo>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Freihandform: Form 25">
              <a:extLst>
                <a:ext uri="{FF2B5EF4-FFF2-40B4-BE49-F238E27FC236}">
                  <a16:creationId xmlns:a16="http://schemas.microsoft.com/office/drawing/2014/main" id="{2A5708AF-9B04-50B3-9D51-9FAF6A00E3A0}"/>
                </a:ext>
              </a:extLst>
            </p:cNvPr>
            <p:cNvSpPr/>
            <p:nvPr/>
          </p:nvSpPr>
          <p:spPr>
            <a:xfrm>
              <a:off x="761112" y="2760234"/>
              <a:ext cx="3019425" cy="45719"/>
            </a:xfrm>
            <a:custGeom>
              <a:avLst/>
              <a:gdLst>
                <a:gd name="connsiteX0" fmla="*/ 0 w 3019425"/>
                <a:gd name="connsiteY0" fmla="*/ 0 h 45719"/>
                <a:gd name="connsiteX1" fmla="*/ 474155 w 3019425"/>
                <a:gd name="connsiteY1" fmla="*/ 5211 h 45719"/>
                <a:gd name="connsiteX2" fmla="*/ 898398 w 3019425"/>
                <a:gd name="connsiteY2" fmla="*/ 9873 h 45719"/>
                <a:gd name="connsiteX3" fmla="*/ 1447419 w 3019425"/>
                <a:gd name="connsiteY3" fmla="*/ 15906 h 45719"/>
                <a:gd name="connsiteX4" fmla="*/ 1921574 w 3019425"/>
                <a:gd name="connsiteY4" fmla="*/ 21117 h 45719"/>
                <a:gd name="connsiteX5" fmla="*/ 2495550 w 3019425"/>
                <a:gd name="connsiteY5" fmla="*/ 27425 h 45719"/>
                <a:gd name="connsiteX6" fmla="*/ 2657475 w 3019425"/>
                <a:gd name="connsiteY6" fmla="*/ 36567 h 45719"/>
                <a:gd name="connsiteX7" fmla="*/ 3019425 w 3019425"/>
                <a:gd name="connsiteY7" fmla="*/ 45709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19425" h="45719" extrusionOk="0">
                  <a:moveTo>
                    <a:pt x="0" y="0"/>
                  </a:moveTo>
                  <a:cubicBezTo>
                    <a:pt x="115470" y="-13462"/>
                    <a:pt x="277303" y="48834"/>
                    <a:pt x="474155" y="5211"/>
                  </a:cubicBezTo>
                  <a:cubicBezTo>
                    <a:pt x="671007" y="-38412"/>
                    <a:pt x="799309" y="54446"/>
                    <a:pt x="898398" y="9873"/>
                  </a:cubicBezTo>
                  <a:cubicBezTo>
                    <a:pt x="997487" y="-34700"/>
                    <a:pt x="1335373" y="41538"/>
                    <a:pt x="1447419" y="15906"/>
                  </a:cubicBezTo>
                  <a:cubicBezTo>
                    <a:pt x="1559465" y="-9726"/>
                    <a:pt x="1718494" y="68020"/>
                    <a:pt x="1921574" y="21117"/>
                  </a:cubicBezTo>
                  <a:cubicBezTo>
                    <a:pt x="2124654" y="-25786"/>
                    <a:pt x="2242872" y="34418"/>
                    <a:pt x="2495550" y="27425"/>
                  </a:cubicBezTo>
                  <a:cubicBezTo>
                    <a:pt x="2553431" y="13975"/>
                    <a:pt x="2592790" y="27415"/>
                    <a:pt x="2657475" y="36567"/>
                  </a:cubicBezTo>
                  <a:cubicBezTo>
                    <a:pt x="2906652" y="40898"/>
                    <a:pt x="2867577" y="48237"/>
                    <a:pt x="3019425" y="45709"/>
                  </a:cubicBezTo>
                </a:path>
              </a:pathLst>
            </a:custGeom>
            <a:noFill/>
            <a:ln w="44450" cap="rnd">
              <a:solidFill>
                <a:srgbClr val="B9AF11"/>
              </a:solidFill>
              <a:round/>
              <a:extLst>
                <a:ext uri="{C807C97D-BFC1-408E-A445-0C87EB9F89A2}">
                  <ask:lineSketchStyleProps xmlns:ask="http://schemas.microsoft.com/office/drawing/2018/sketchyshapes" xmlns="" sd="1219033472">
                    <a:custGeom>
                      <a:avLst/>
                      <a:gdLst>
                        <a:gd name="connsiteX0" fmla="*/ 0 w 3019425"/>
                        <a:gd name="connsiteY0" fmla="*/ 0 h 47635"/>
                        <a:gd name="connsiteX1" fmla="*/ 2495550 w 3019425"/>
                        <a:gd name="connsiteY1" fmla="*/ 28575 h 47635"/>
                        <a:gd name="connsiteX2" fmla="*/ 2657475 w 3019425"/>
                        <a:gd name="connsiteY2" fmla="*/ 38100 h 47635"/>
                        <a:gd name="connsiteX3" fmla="*/ 3019425 w 3019425"/>
                        <a:gd name="connsiteY3" fmla="*/ 47625 h 47635"/>
                      </a:gdLst>
                      <a:ahLst/>
                      <a:cxnLst>
                        <a:cxn ang="0">
                          <a:pos x="connsiteX0" y="connsiteY0"/>
                        </a:cxn>
                        <a:cxn ang="0">
                          <a:pos x="connsiteX1" y="connsiteY1"/>
                        </a:cxn>
                        <a:cxn ang="0">
                          <a:pos x="connsiteX2" y="connsiteY2"/>
                        </a:cxn>
                        <a:cxn ang="0">
                          <a:pos x="connsiteX3" y="connsiteY3"/>
                        </a:cxn>
                      </a:cxnLst>
                      <a:rect l="l" t="t" r="r" b="b"/>
                      <a:pathLst>
                        <a:path w="3019425" h="47635">
                          <a:moveTo>
                            <a:pt x="0" y="0"/>
                          </a:moveTo>
                          <a:lnTo>
                            <a:pt x="2495550" y="28575"/>
                          </a:lnTo>
                          <a:cubicBezTo>
                            <a:pt x="2549614" y="29280"/>
                            <a:pt x="2603454" y="35849"/>
                            <a:pt x="2657475" y="38100"/>
                          </a:cubicBezTo>
                          <a:cubicBezTo>
                            <a:pt x="2903273" y="48342"/>
                            <a:pt x="2870454" y="47625"/>
                            <a:pt x="3019425" y="47625"/>
                          </a:cubicBezTo>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pic>
        <p:nvPicPr>
          <p:cNvPr id="4" name="Grafik 3">
            <a:extLst>
              <a:ext uri="{FF2B5EF4-FFF2-40B4-BE49-F238E27FC236}">
                <a16:creationId xmlns:a16="http://schemas.microsoft.com/office/drawing/2014/main" id="{8ABC87AD-7E7D-4045-9D2E-9C63067D8C4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48000" y="0"/>
            <a:ext cx="9144000" cy="6858000"/>
          </a:xfrm>
          <a:prstGeom prst="rect">
            <a:avLst/>
          </a:prstGeom>
        </p:spPr>
      </p:pic>
      <p:pic>
        <p:nvPicPr>
          <p:cNvPr id="5" name="Grafik 4">
            <a:extLst>
              <a:ext uri="{FF2B5EF4-FFF2-40B4-BE49-F238E27FC236}">
                <a16:creationId xmlns:a16="http://schemas.microsoft.com/office/drawing/2014/main" id="{76584DE3-C859-D713-699C-D35CD16B2AB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298268" y="68347"/>
            <a:ext cx="788903" cy="788903"/>
          </a:xfrm>
          <a:prstGeom prst="rect">
            <a:avLst/>
          </a:prstGeom>
        </p:spPr>
      </p:pic>
      <p:pic>
        <p:nvPicPr>
          <p:cNvPr id="8" name="Grafik 7">
            <a:extLst>
              <a:ext uri="{FF2B5EF4-FFF2-40B4-BE49-F238E27FC236}">
                <a16:creationId xmlns:a16="http://schemas.microsoft.com/office/drawing/2014/main" id="{325FF342-9C77-4942-B5AB-2BE09F01644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5400000">
            <a:off x="-402890" y="2723375"/>
            <a:ext cx="3835431" cy="2556955"/>
          </a:xfrm>
          <a:prstGeom prst="rect">
            <a:avLst/>
          </a:prstGeom>
        </p:spPr>
      </p:pic>
    </p:spTree>
    <p:extLst>
      <p:ext uri="{BB962C8B-B14F-4D97-AF65-F5344CB8AC3E}">
        <p14:creationId xmlns:p14="http://schemas.microsoft.com/office/powerpoint/2010/main" val="21604329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75A003-0968-55D0-4A28-C8236476AB9A}"/>
              </a:ext>
            </a:extLst>
          </p:cNvPr>
          <p:cNvSpPr>
            <a:spLocks noGrp="1"/>
          </p:cNvSpPr>
          <p:nvPr>
            <p:ph type="title" idx="4294967295"/>
          </p:nvPr>
        </p:nvSpPr>
        <p:spPr>
          <a:xfrm>
            <a:off x="236349" y="-470914"/>
            <a:ext cx="4638022" cy="1162060"/>
          </a:xfrm>
        </p:spPr>
        <p:txBody>
          <a:bodyPr anchor="b">
            <a:normAutofit/>
          </a:bodyPr>
          <a:lstStyle/>
          <a:p>
            <a:r>
              <a:rPr lang="de-DE" sz="3200" dirty="0">
                <a:latin typeface="MV Boli" panose="02000500030200090000" pitchFamily="2" charset="0"/>
                <a:cs typeface="MV Boli" panose="02000500030200090000" pitchFamily="2" charset="0"/>
              </a:rPr>
              <a:t>FEDERH in </a:t>
            </a:r>
            <a:r>
              <a:rPr lang="de-DE" sz="3200" dirty="0" err="1">
                <a:latin typeface="MV Boli" panose="02000500030200090000" pitchFamily="2" charset="0"/>
                <a:cs typeface="MV Boli" panose="02000500030200090000" pitchFamily="2" charset="0"/>
              </a:rPr>
              <a:t>Puno</a:t>
            </a:r>
            <a:endParaRPr lang="de-DE" sz="3200" dirty="0">
              <a:latin typeface="+mn-lt"/>
              <a:cs typeface="MV Boli" panose="02000500030200090000" pitchFamily="2" charset="0"/>
            </a:endParaRPr>
          </a:p>
        </p:txBody>
      </p:sp>
      <p:grpSp>
        <p:nvGrpSpPr>
          <p:cNvPr id="27" name="Gruppieren 26">
            <a:extLst>
              <a:ext uri="{FF2B5EF4-FFF2-40B4-BE49-F238E27FC236}">
                <a16:creationId xmlns:a16="http://schemas.microsoft.com/office/drawing/2014/main" id="{5179EC06-5ED6-85BC-6183-042E9936993D}"/>
              </a:ext>
            </a:extLst>
          </p:cNvPr>
          <p:cNvGrpSpPr/>
          <p:nvPr/>
        </p:nvGrpSpPr>
        <p:grpSpPr>
          <a:xfrm flipV="1">
            <a:off x="435671" y="693471"/>
            <a:ext cx="2843351" cy="45719"/>
            <a:chOff x="761112" y="2760234"/>
            <a:chExt cx="3019425" cy="84143"/>
          </a:xfrm>
        </p:grpSpPr>
        <p:sp>
          <p:nvSpPr>
            <p:cNvPr id="24" name="Freihandform: Form 23">
              <a:extLst>
                <a:ext uri="{FF2B5EF4-FFF2-40B4-BE49-F238E27FC236}">
                  <a16:creationId xmlns:a16="http://schemas.microsoft.com/office/drawing/2014/main" id="{34FCF672-416D-95CA-91E9-17497F80AA9D}"/>
                </a:ext>
              </a:extLst>
            </p:cNvPr>
            <p:cNvSpPr/>
            <p:nvPr/>
          </p:nvSpPr>
          <p:spPr>
            <a:xfrm>
              <a:off x="761112" y="2796742"/>
              <a:ext cx="3019425" cy="47635"/>
            </a:xfrm>
            <a:custGeom>
              <a:avLst/>
              <a:gdLst>
                <a:gd name="connsiteX0" fmla="*/ 0 w 3019425"/>
                <a:gd name="connsiteY0" fmla="*/ 0 h 47635"/>
                <a:gd name="connsiteX1" fmla="*/ 598932 w 3019425"/>
                <a:gd name="connsiteY1" fmla="*/ 6858 h 47635"/>
                <a:gd name="connsiteX2" fmla="*/ 1147953 w 3019425"/>
                <a:gd name="connsiteY2" fmla="*/ 13144 h 47635"/>
                <a:gd name="connsiteX3" fmla="*/ 1821752 w 3019425"/>
                <a:gd name="connsiteY3" fmla="*/ 20860 h 47635"/>
                <a:gd name="connsiteX4" fmla="*/ 2495550 w 3019425"/>
                <a:gd name="connsiteY4" fmla="*/ 28575 h 47635"/>
                <a:gd name="connsiteX5" fmla="*/ 2657475 w 3019425"/>
                <a:gd name="connsiteY5" fmla="*/ 38100 h 47635"/>
                <a:gd name="connsiteX6" fmla="*/ 3019425 w 3019425"/>
                <a:gd name="connsiteY6" fmla="*/ 47625 h 47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9425" h="47635" extrusionOk="0">
                  <a:moveTo>
                    <a:pt x="0" y="0"/>
                  </a:moveTo>
                  <a:cubicBezTo>
                    <a:pt x="264475" y="-17781"/>
                    <a:pt x="336098" y="-12241"/>
                    <a:pt x="598932" y="6858"/>
                  </a:cubicBezTo>
                  <a:cubicBezTo>
                    <a:pt x="861766" y="25957"/>
                    <a:pt x="935081" y="-505"/>
                    <a:pt x="1147953" y="13144"/>
                  </a:cubicBezTo>
                  <a:cubicBezTo>
                    <a:pt x="1360825" y="26794"/>
                    <a:pt x="1490859" y="-12904"/>
                    <a:pt x="1821752" y="20860"/>
                  </a:cubicBezTo>
                  <a:cubicBezTo>
                    <a:pt x="2152645" y="54623"/>
                    <a:pt x="2348462" y="36306"/>
                    <a:pt x="2495550" y="28575"/>
                  </a:cubicBezTo>
                  <a:cubicBezTo>
                    <a:pt x="2551128" y="30003"/>
                    <a:pt x="2606012" y="36152"/>
                    <a:pt x="2657475" y="38100"/>
                  </a:cubicBezTo>
                  <a:cubicBezTo>
                    <a:pt x="2905951" y="42830"/>
                    <a:pt x="2864995" y="46789"/>
                    <a:pt x="3019425" y="47625"/>
                  </a:cubicBezTo>
                </a:path>
              </a:pathLst>
            </a:custGeom>
            <a:noFill/>
            <a:ln w="44450" cap="rnd">
              <a:solidFill>
                <a:srgbClr val="B9AF11"/>
              </a:solidFill>
              <a:round/>
              <a:extLst>
                <a:ext uri="{C807C97D-BFC1-408E-A445-0C87EB9F89A2}">
                  <ask:lineSketchStyleProps xmlns:ask="http://schemas.microsoft.com/office/drawing/2018/sketchyshapes" xmlns="" sd="1219033472">
                    <a:custGeom>
                      <a:avLst/>
                      <a:gdLst>
                        <a:gd name="connsiteX0" fmla="*/ 0 w 3019425"/>
                        <a:gd name="connsiteY0" fmla="*/ 0 h 47635"/>
                        <a:gd name="connsiteX1" fmla="*/ 2495550 w 3019425"/>
                        <a:gd name="connsiteY1" fmla="*/ 28575 h 47635"/>
                        <a:gd name="connsiteX2" fmla="*/ 2657475 w 3019425"/>
                        <a:gd name="connsiteY2" fmla="*/ 38100 h 47635"/>
                        <a:gd name="connsiteX3" fmla="*/ 3019425 w 3019425"/>
                        <a:gd name="connsiteY3" fmla="*/ 47625 h 47635"/>
                      </a:gdLst>
                      <a:ahLst/>
                      <a:cxnLst>
                        <a:cxn ang="0">
                          <a:pos x="connsiteX0" y="connsiteY0"/>
                        </a:cxn>
                        <a:cxn ang="0">
                          <a:pos x="connsiteX1" y="connsiteY1"/>
                        </a:cxn>
                        <a:cxn ang="0">
                          <a:pos x="connsiteX2" y="connsiteY2"/>
                        </a:cxn>
                        <a:cxn ang="0">
                          <a:pos x="connsiteX3" y="connsiteY3"/>
                        </a:cxn>
                      </a:cxnLst>
                      <a:rect l="l" t="t" r="r" b="b"/>
                      <a:pathLst>
                        <a:path w="3019425" h="47635">
                          <a:moveTo>
                            <a:pt x="0" y="0"/>
                          </a:moveTo>
                          <a:lnTo>
                            <a:pt x="2495550" y="28575"/>
                          </a:lnTo>
                          <a:cubicBezTo>
                            <a:pt x="2549614" y="29280"/>
                            <a:pt x="2603454" y="35849"/>
                            <a:pt x="2657475" y="38100"/>
                          </a:cubicBezTo>
                          <a:cubicBezTo>
                            <a:pt x="2903273" y="48342"/>
                            <a:pt x="2870454" y="47625"/>
                            <a:pt x="3019425" y="47625"/>
                          </a:cubicBezTo>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Freihandform: Form 25">
              <a:extLst>
                <a:ext uri="{FF2B5EF4-FFF2-40B4-BE49-F238E27FC236}">
                  <a16:creationId xmlns:a16="http://schemas.microsoft.com/office/drawing/2014/main" id="{2A5708AF-9B04-50B3-9D51-9FAF6A00E3A0}"/>
                </a:ext>
              </a:extLst>
            </p:cNvPr>
            <p:cNvSpPr/>
            <p:nvPr/>
          </p:nvSpPr>
          <p:spPr>
            <a:xfrm>
              <a:off x="761112" y="2760234"/>
              <a:ext cx="3019425" cy="45719"/>
            </a:xfrm>
            <a:custGeom>
              <a:avLst/>
              <a:gdLst>
                <a:gd name="connsiteX0" fmla="*/ 0 w 3019425"/>
                <a:gd name="connsiteY0" fmla="*/ 0 h 45719"/>
                <a:gd name="connsiteX1" fmla="*/ 474155 w 3019425"/>
                <a:gd name="connsiteY1" fmla="*/ 5211 h 45719"/>
                <a:gd name="connsiteX2" fmla="*/ 898398 w 3019425"/>
                <a:gd name="connsiteY2" fmla="*/ 9873 h 45719"/>
                <a:gd name="connsiteX3" fmla="*/ 1447419 w 3019425"/>
                <a:gd name="connsiteY3" fmla="*/ 15906 h 45719"/>
                <a:gd name="connsiteX4" fmla="*/ 1921574 w 3019425"/>
                <a:gd name="connsiteY4" fmla="*/ 21117 h 45719"/>
                <a:gd name="connsiteX5" fmla="*/ 2495550 w 3019425"/>
                <a:gd name="connsiteY5" fmla="*/ 27425 h 45719"/>
                <a:gd name="connsiteX6" fmla="*/ 2657475 w 3019425"/>
                <a:gd name="connsiteY6" fmla="*/ 36567 h 45719"/>
                <a:gd name="connsiteX7" fmla="*/ 3019425 w 3019425"/>
                <a:gd name="connsiteY7" fmla="*/ 45709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19425" h="45719" extrusionOk="0">
                  <a:moveTo>
                    <a:pt x="0" y="0"/>
                  </a:moveTo>
                  <a:cubicBezTo>
                    <a:pt x="115470" y="-13462"/>
                    <a:pt x="277303" y="48834"/>
                    <a:pt x="474155" y="5211"/>
                  </a:cubicBezTo>
                  <a:cubicBezTo>
                    <a:pt x="671007" y="-38412"/>
                    <a:pt x="799309" y="54446"/>
                    <a:pt x="898398" y="9873"/>
                  </a:cubicBezTo>
                  <a:cubicBezTo>
                    <a:pt x="997487" y="-34700"/>
                    <a:pt x="1335373" y="41538"/>
                    <a:pt x="1447419" y="15906"/>
                  </a:cubicBezTo>
                  <a:cubicBezTo>
                    <a:pt x="1559465" y="-9726"/>
                    <a:pt x="1718494" y="68020"/>
                    <a:pt x="1921574" y="21117"/>
                  </a:cubicBezTo>
                  <a:cubicBezTo>
                    <a:pt x="2124654" y="-25786"/>
                    <a:pt x="2242872" y="34418"/>
                    <a:pt x="2495550" y="27425"/>
                  </a:cubicBezTo>
                  <a:cubicBezTo>
                    <a:pt x="2553431" y="13975"/>
                    <a:pt x="2592790" y="27415"/>
                    <a:pt x="2657475" y="36567"/>
                  </a:cubicBezTo>
                  <a:cubicBezTo>
                    <a:pt x="2906652" y="40898"/>
                    <a:pt x="2867577" y="48237"/>
                    <a:pt x="3019425" y="45709"/>
                  </a:cubicBezTo>
                </a:path>
              </a:pathLst>
            </a:custGeom>
            <a:noFill/>
            <a:ln w="44450" cap="rnd">
              <a:solidFill>
                <a:srgbClr val="B9AF11"/>
              </a:solidFill>
              <a:round/>
              <a:extLst>
                <a:ext uri="{C807C97D-BFC1-408E-A445-0C87EB9F89A2}">
                  <ask:lineSketchStyleProps xmlns:ask="http://schemas.microsoft.com/office/drawing/2018/sketchyshapes" xmlns="" sd="1219033472">
                    <a:custGeom>
                      <a:avLst/>
                      <a:gdLst>
                        <a:gd name="connsiteX0" fmla="*/ 0 w 3019425"/>
                        <a:gd name="connsiteY0" fmla="*/ 0 h 47635"/>
                        <a:gd name="connsiteX1" fmla="*/ 2495550 w 3019425"/>
                        <a:gd name="connsiteY1" fmla="*/ 28575 h 47635"/>
                        <a:gd name="connsiteX2" fmla="*/ 2657475 w 3019425"/>
                        <a:gd name="connsiteY2" fmla="*/ 38100 h 47635"/>
                        <a:gd name="connsiteX3" fmla="*/ 3019425 w 3019425"/>
                        <a:gd name="connsiteY3" fmla="*/ 47625 h 47635"/>
                      </a:gdLst>
                      <a:ahLst/>
                      <a:cxnLst>
                        <a:cxn ang="0">
                          <a:pos x="connsiteX0" y="connsiteY0"/>
                        </a:cxn>
                        <a:cxn ang="0">
                          <a:pos x="connsiteX1" y="connsiteY1"/>
                        </a:cxn>
                        <a:cxn ang="0">
                          <a:pos x="connsiteX2" y="connsiteY2"/>
                        </a:cxn>
                        <a:cxn ang="0">
                          <a:pos x="connsiteX3" y="connsiteY3"/>
                        </a:cxn>
                      </a:cxnLst>
                      <a:rect l="l" t="t" r="r" b="b"/>
                      <a:pathLst>
                        <a:path w="3019425" h="47635">
                          <a:moveTo>
                            <a:pt x="0" y="0"/>
                          </a:moveTo>
                          <a:lnTo>
                            <a:pt x="2495550" y="28575"/>
                          </a:lnTo>
                          <a:cubicBezTo>
                            <a:pt x="2549614" y="29280"/>
                            <a:pt x="2603454" y="35849"/>
                            <a:pt x="2657475" y="38100"/>
                          </a:cubicBezTo>
                          <a:cubicBezTo>
                            <a:pt x="2903273" y="48342"/>
                            <a:pt x="2870454" y="47625"/>
                            <a:pt x="3019425" y="47625"/>
                          </a:cubicBezTo>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pic>
        <p:nvPicPr>
          <p:cNvPr id="10" name="Grafik 9">
            <a:extLst>
              <a:ext uri="{FF2B5EF4-FFF2-40B4-BE49-F238E27FC236}">
                <a16:creationId xmlns:a16="http://schemas.microsoft.com/office/drawing/2014/main" id="{70BC59FE-81A9-4914-A637-A1A726A2D98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739900"/>
            <a:ext cx="6824133" cy="5118100"/>
          </a:xfrm>
          <a:prstGeom prst="rect">
            <a:avLst/>
          </a:prstGeom>
        </p:spPr>
      </p:pic>
      <p:pic>
        <p:nvPicPr>
          <p:cNvPr id="4" name="Grafik 3">
            <a:extLst>
              <a:ext uri="{FF2B5EF4-FFF2-40B4-BE49-F238E27FC236}">
                <a16:creationId xmlns:a16="http://schemas.microsoft.com/office/drawing/2014/main" id="{E94E09EB-DAC0-40AA-812E-ACE3E0856DD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413501" y="0"/>
            <a:ext cx="5778500" cy="4062253"/>
          </a:xfrm>
          <a:prstGeom prst="rect">
            <a:avLst/>
          </a:prstGeom>
        </p:spPr>
      </p:pic>
      <p:pic>
        <p:nvPicPr>
          <p:cNvPr id="5" name="Grafik 4">
            <a:extLst>
              <a:ext uri="{FF2B5EF4-FFF2-40B4-BE49-F238E27FC236}">
                <a16:creationId xmlns:a16="http://schemas.microsoft.com/office/drawing/2014/main" id="{76584DE3-C859-D713-699C-D35CD16B2AB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298268" y="68347"/>
            <a:ext cx="788903" cy="788903"/>
          </a:xfrm>
          <a:prstGeom prst="rect">
            <a:avLst/>
          </a:prstGeom>
        </p:spPr>
      </p:pic>
    </p:spTree>
    <p:extLst>
      <p:ext uri="{BB962C8B-B14F-4D97-AF65-F5344CB8AC3E}">
        <p14:creationId xmlns:p14="http://schemas.microsoft.com/office/powerpoint/2010/main" val="41221196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75A003-0968-55D0-4A28-C8236476AB9A}"/>
              </a:ext>
            </a:extLst>
          </p:cNvPr>
          <p:cNvSpPr>
            <a:spLocks noGrp="1"/>
          </p:cNvSpPr>
          <p:nvPr>
            <p:ph type="title" idx="4294967295"/>
          </p:nvPr>
        </p:nvSpPr>
        <p:spPr>
          <a:xfrm>
            <a:off x="236349" y="-470914"/>
            <a:ext cx="4638022" cy="1162060"/>
          </a:xfrm>
        </p:spPr>
        <p:txBody>
          <a:bodyPr anchor="b">
            <a:normAutofit/>
          </a:bodyPr>
          <a:lstStyle/>
          <a:p>
            <a:r>
              <a:rPr lang="de-DE" sz="3200" dirty="0">
                <a:latin typeface="MV Boli" panose="02000500030200090000" pitchFamily="2" charset="0"/>
                <a:cs typeface="MV Boli" panose="02000500030200090000" pitchFamily="2" charset="0"/>
              </a:rPr>
              <a:t>FEDERH </a:t>
            </a:r>
            <a:endParaRPr lang="de-DE" sz="3200" dirty="0">
              <a:latin typeface="+mn-lt"/>
              <a:cs typeface="MV Boli" panose="02000500030200090000" pitchFamily="2" charset="0"/>
            </a:endParaRPr>
          </a:p>
        </p:txBody>
      </p:sp>
      <p:grpSp>
        <p:nvGrpSpPr>
          <p:cNvPr id="27" name="Gruppieren 26">
            <a:extLst>
              <a:ext uri="{FF2B5EF4-FFF2-40B4-BE49-F238E27FC236}">
                <a16:creationId xmlns:a16="http://schemas.microsoft.com/office/drawing/2014/main" id="{5179EC06-5ED6-85BC-6183-042E9936993D}"/>
              </a:ext>
            </a:extLst>
          </p:cNvPr>
          <p:cNvGrpSpPr/>
          <p:nvPr/>
        </p:nvGrpSpPr>
        <p:grpSpPr>
          <a:xfrm flipV="1">
            <a:off x="291002" y="691146"/>
            <a:ext cx="2843351" cy="45719"/>
            <a:chOff x="761112" y="2760234"/>
            <a:chExt cx="3019425" cy="84143"/>
          </a:xfrm>
        </p:grpSpPr>
        <p:sp>
          <p:nvSpPr>
            <p:cNvPr id="24" name="Freihandform: Form 23">
              <a:extLst>
                <a:ext uri="{FF2B5EF4-FFF2-40B4-BE49-F238E27FC236}">
                  <a16:creationId xmlns:a16="http://schemas.microsoft.com/office/drawing/2014/main" id="{34FCF672-416D-95CA-91E9-17497F80AA9D}"/>
                </a:ext>
              </a:extLst>
            </p:cNvPr>
            <p:cNvSpPr/>
            <p:nvPr/>
          </p:nvSpPr>
          <p:spPr>
            <a:xfrm>
              <a:off x="761112" y="2796742"/>
              <a:ext cx="3019425" cy="47635"/>
            </a:xfrm>
            <a:custGeom>
              <a:avLst/>
              <a:gdLst>
                <a:gd name="connsiteX0" fmla="*/ 0 w 3019425"/>
                <a:gd name="connsiteY0" fmla="*/ 0 h 47635"/>
                <a:gd name="connsiteX1" fmla="*/ 598932 w 3019425"/>
                <a:gd name="connsiteY1" fmla="*/ 6858 h 47635"/>
                <a:gd name="connsiteX2" fmla="*/ 1147953 w 3019425"/>
                <a:gd name="connsiteY2" fmla="*/ 13144 h 47635"/>
                <a:gd name="connsiteX3" fmla="*/ 1821752 w 3019425"/>
                <a:gd name="connsiteY3" fmla="*/ 20860 h 47635"/>
                <a:gd name="connsiteX4" fmla="*/ 2495550 w 3019425"/>
                <a:gd name="connsiteY4" fmla="*/ 28575 h 47635"/>
                <a:gd name="connsiteX5" fmla="*/ 2657475 w 3019425"/>
                <a:gd name="connsiteY5" fmla="*/ 38100 h 47635"/>
                <a:gd name="connsiteX6" fmla="*/ 3019425 w 3019425"/>
                <a:gd name="connsiteY6" fmla="*/ 47625 h 47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9425" h="47635" extrusionOk="0">
                  <a:moveTo>
                    <a:pt x="0" y="0"/>
                  </a:moveTo>
                  <a:cubicBezTo>
                    <a:pt x="264475" y="-17781"/>
                    <a:pt x="336098" y="-12241"/>
                    <a:pt x="598932" y="6858"/>
                  </a:cubicBezTo>
                  <a:cubicBezTo>
                    <a:pt x="861766" y="25957"/>
                    <a:pt x="935081" y="-505"/>
                    <a:pt x="1147953" y="13144"/>
                  </a:cubicBezTo>
                  <a:cubicBezTo>
                    <a:pt x="1360825" y="26794"/>
                    <a:pt x="1490859" y="-12904"/>
                    <a:pt x="1821752" y="20860"/>
                  </a:cubicBezTo>
                  <a:cubicBezTo>
                    <a:pt x="2152645" y="54623"/>
                    <a:pt x="2348462" y="36306"/>
                    <a:pt x="2495550" y="28575"/>
                  </a:cubicBezTo>
                  <a:cubicBezTo>
                    <a:pt x="2551128" y="30003"/>
                    <a:pt x="2606012" y="36152"/>
                    <a:pt x="2657475" y="38100"/>
                  </a:cubicBezTo>
                  <a:cubicBezTo>
                    <a:pt x="2905951" y="42830"/>
                    <a:pt x="2864995" y="46789"/>
                    <a:pt x="3019425" y="47625"/>
                  </a:cubicBezTo>
                </a:path>
              </a:pathLst>
            </a:custGeom>
            <a:noFill/>
            <a:ln w="44450" cap="rnd">
              <a:solidFill>
                <a:srgbClr val="B9AF11"/>
              </a:solidFill>
              <a:round/>
              <a:extLst>
                <a:ext uri="{C807C97D-BFC1-408E-A445-0C87EB9F89A2}">
                  <ask:lineSketchStyleProps xmlns:ask="http://schemas.microsoft.com/office/drawing/2018/sketchyshapes" xmlns="" sd="1219033472">
                    <a:custGeom>
                      <a:avLst/>
                      <a:gdLst>
                        <a:gd name="connsiteX0" fmla="*/ 0 w 3019425"/>
                        <a:gd name="connsiteY0" fmla="*/ 0 h 47635"/>
                        <a:gd name="connsiteX1" fmla="*/ 2495550 w 3019425"/>
                        <a:gd name="connsiteY1" fmla="*/ 28575 h 47635"/>
                        <a:gd name="connsiteX2" fmla="*/ 2657475 w 3019425"/>
                        <a:gd name="connsiteY2" fmla="*/ 38100 h 47635"/>
                        <a:gd name="connsiteX3" fmla="*/ 3019425 w 3019425"/>
                        <a:gd name="connsiteY3" fmla="*/ 47625 h 47635"/>
                      </a:gdLst>
                      <a:ahLst/>
                      <a:cxnLst>
                        <a:cxn ang="0">
                          <a:pos x="connsiteX0" y="connsiteY0"/>
                        </a:cxn>
                        <a:cxn ang="0">
                          <a:pos x="connsiteX1" y="connsiteY1"/>
                        </a:cxn>
                        <a:cxn ang="0">
                          <a:pos x="connsiteX2" y="connsiteY2"/>
                        </a:cxn>
                        <a:cxn ang="0">
                          <a:pos x="connsiteX3" y="connsiteY3"/>
                        </a:cxn>
                      </a:cxnLst>
                      <a:rect l="l" t="t" r="r" b="b"/>
                      <a:pathLst>
                        <a:path w="3019425" h="47635">
                          <a:moveTo>
                            <a:pt x="0" y="0"/>
                          </a:moveTo>
                          <a:lnTo>
                            <a:pt x="2495550" y="28575"/>
                          </a:lnTo>
                          <a:cubicBezTo>
                            <a:pt x="2549614" y="29280"/>
                            <a:pt x="2603454" y="35849"/>
                            <a:pt x="2657475" y="38100"/>
                          </a:cubicBezTo>
                          <a:cubicBezTo>
                            <a:pt x="2903273" y="48342"/>
                            <a:pt x="2870454" y="47625"/>
                            <a:pt x="3019425" y="47625"/>
                          </a:cubicBezTo>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Freihandform: Form 25">
              <a:extLst>
                <a:ext uri="{FF2B5EF4-FFF2-40B4-BE49-F238E27FC236}">
                  <a16:creationId xmlns:a16="http://schemas.microsoft.com/office/drawing/2014/main" id="{2A5708AF-9B04-50B3-9D51-9FAF6A00E3A0}"/>
                </a:ext>
              </a:extLst>
            </p:cNvPr>
            <p:cNvSpPr/>
            <p:nvPr/>
          </p:nvSpPr>
          <p:spPr>
            <a:xfrm>
              <a:off x="761112" y="2760234"/>
              <a:ext cx="3019425" cy="45719"/>
            </a:xfrm>
            <a:custGeom>
              <a:avLst/>
              <a:gdLst>
                <a:gd name="connsiteX0" fmla="*/ 0 w 3019425"/>
                <a:gd name="connsiteY0" fmla="*/ 0 h 45719"/>
                <a:gd name="connsiteX1" fmla="*/ 474155 w 3019425"/>
                <a:gd name="connsiteY1" fmla="*/ 5211 h 45719"/>
                <a:gd name="connsiteX2" fmla="*/ 898398 w 3019425"/>
                <a:gd name="connsiteY2" fmla="*/ 9873 h 45719"/>
                <a:gd name="connsiteX3" fmla="*/ 1447419 w 3019425"/>
                <a:gd name="connsiteY3" fmla="*/ 15906 h 45719"/>
                <a:gd name="connsiteX4" fmla="*/ 1921574 w 3019425"/>
                <a:gd name="connsiteY4" fmla="*/ 21117 h 45719"/>
                <a:gd name="connsiteX5" fmla="*/ 2495550 w 3019425"/>
                <a:gd name="connsiteY5" fmla="*/ 27425 h 45719"/>
                <a:gd name="connsiteX6" fmla="*/ 2657475 w 3019425"/>
                <a:gd name="connsiteY6" fmla="*/ 36567 h 45719"/>
                <a:gd name="connsiteX7" fmla="*/ 3019425 w 3019425"/>
                <a:gd name="connsiteY7" fmla="*/ 45709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19425" h="45719" extrusionOk="0">
                  <a:moveTo>
                    <a:pt x="0" y="0"/>
                  </a:moveTo>
                  <a:cubicBezTo>
                    <a:pt x="115470" y="-13462"/>
                    <a:pt x="277303" y="48834"/>
                    <a:pt x="474155" y="5211"/>
                  </a:cubicBezTo>
                  <a:cubicBezTo>
                    <a:pt x="671007" y="-38412"/>
                    <a:pt x="799309" y="54446"/>
                    <a:pt x="898398" y="9873"/>
                  </a:cubicBezTo>
                  <a:cubicBezTo>
                    <a:pt x="997487" y="-34700"/>
                    <a:pt x="1335373" y="41538"/>
                    <a:pt x="1447419" y="15906"/>
                  </a:cubicBezTo>
                  <a:cubicBezTo>
                    <a:pt x="1559465" y="-9726"/>
                    <a:pt x="1718494" y="68020"/>
                    <a:pt x="1921574" y="21117"/>
                  </a:cubicBezTo>
                  <a:cubicBezTo>
                    <a:pt x="2124654" y="-25786"/>
                    <a:pt x="2242872" y="34418"/>
                    <a:pt x="2495550" y="27425"/>
                  </a:cubicBezTo>
                  <a:cubicBezTo>
                    <a:pt x="2553431" y="13975"/>
                    <a:pt x="2592790" y="27415"/>
                    <a:pt x="2657475" y="36567"/>
                  </a:cubicBezTo>
                  <a:cubicBezTo>
                    <a:pt x="2906652" y="40898"/>
                    <a:pt x="2867577" y="48237"/>
                    <a:pt x="3019425" y="45709"/>
                  </a:cubicBezTo>
                </a:path>
              </a:pathLst>
            </a:custGeom>
            <a:noFill/>
            <a:ln w="44450" cap="rnd">
              <a:solidFill>
                <a:srgbClr val="B9AF11"/>
              </a:solidFill>
              <a:round/>
              <a:extLst>
                <a:ext uri="{C807C97D-BFC1-408E-A445-0C87EB9F89A2}">
                  <ask:lineSketchStyleProps xmlns:ask="http://schemas.microsoft.com/office/drawing/2018/sketchyshapes" xmlns="" sd="1219033472">
                    <a:custGeom>
                      <a:avLst/>
                      <a:gdLst>
                        <a:gd name="connsiteX0" fmla="*/ 0 w 3019425"/>
                        <a:gd name="connsiteY0" fmla="*/ 0 h 47635"/>
                        <a:gd name="connsiteX1" fmla="*/ 2495550 w 3019425"/>
                        <a:gd name="connsiteY1" fmla="*/ 28575 h 47635"/>
                        <a:gd name="connsiteX2" fmla="*/ 2657475 w 3019425"/>
                        <a:gd name="connsiteY2" fmla="*/ 38100 h 47635"/>
                        <a:gd name="connsiteX3" fmla="*/ 3019425 w 3019425"/>
                        <a:gd name="connsiteY3" fmla="*/ 47625 h 47635"/>
                      </a:gdLst>
                      <a:ahLst/>
                      <a:cxnLst>
                        <a:cxn ang="0">
                          <a:pos x="connsiteX0" y="connsiteY0"/>
                        </a:cxn>
                        <a:cxn ang="0">
                          <a:pos x="connsiteX1" y="connsiteY1"/>
                        </a:cxn>
                        <a:cxn ang="0">
                          <a:pos x="connsiteX2" y="connsiteY2"/>
                        </a:cxn>
                        <a:cxn ang="0">
                          <a:pos x="connsiteX3" y="connsiteY3"/>
                        </a:cxn>
                      </a:cxnLst>
                      <a:rect l="l" t="t" r="r" b="b"/>
                      <a:pathLst>
                        <a:path w="3019425" h="47635">
                          <a:moveTo>
                            <a:pt x="0" y="0"/>
                          </a:moveTo>
                          <a:lnTo>
                            <a:pt x="2495550" y="28575"/>
                          </a:lnTo>
                          <a:cubicBezTo>
                            <a:pt x="2549614" y="29280"/>
                            <a:pt x="2603454" y="35849"/>
                            <a:pt x="2657475" y="38100"/>
                          </a:cubicBezTo>
                          <a:cubicBezTo>
                            <a:pt x="2903273" y="48342"/>
                            <a:pt x="2870454" y="47625"/>
                            <a:pt x="3019425" y="47625"/>
                          </a:cubicBezTo>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pic>
        <p:nvPicPr>
          <p:cNvPr id="9" name="Grafik 8">
            <a:extLst>
              <a:ext uri="{FF2B5EF4-FFF2-40B4-BE49-F238E27FC236}">
                <a16:creationId xmlns:a16="http://schemas.microsoft.com/office/drawing/2014/main" id="{74B7ECAB-070F-45F3-BFDB-24624393A47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186" y="1552286"/>
            <a:ext cx="6925602" cy="5194202"/>
          </a:xfrm>
          <a:prstGeom prst="rect">
            <a:avLst/>
          </a:prstGeom>
        </p:spPr>
      </p:pic>
      <p:sp>
        <p:nvSpPr>
          <p:cNvPr id="10" name="Inhaltsplatzhalter 2">
            <a:extLst>
              <a:ext uri="{FF2B5EF4-FFF2-40B4-BE49-F238E27FC236}">
                <a16:creationId xmlns:a16="http://schemas.microsoft.com/office/drawing/2014/main" id="{2431B2A2-1E8F-4233-9F69-3C6D3DD51D08}"/>
              </a:ext>
            </a:extLst>
          </p:cNvPr>
          <p:cNvSpPr txBox="1">
            <a:spLocks/>
          </p:cNvSpPr>
          <p:nvPr/>
        </p:nvSpPr>
        <p:spPr>
          <a:xfrm>
            <a:off x="236349" y="1023346"/>
            <a:ext cx="5963729" cy="2282990"/>
          </a:xfrm>
          <a:prstGeom prst="rect">
            <a:avLst/>
          </a:prstGeom>
        </p:spPr>
        <p:txBody>
          <a:bodyPr vert="horz" lIns="91440" tIns="45720" rIns="91440" bIns="45720" numCol="1"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sz="2200" dirty="0"/>
              <a:t>Eigene Radiosendung rund um Menschenrechte</a:t>
            </a:r>
          </a:p>
          <a:p>
            <a:pPr marL="0" indent="0">
              <a:buFont typeface="Arial" panose="020B0604020202020204" pitchFamily="34" charset="0"/>
              <a:buNone/>
            </a:pPr>
            <a:endParaRPr lang="de-DE" sz="2200" dirty="0"/>
          </a:p>
        </p:txBody>
      </p:sp>
      <p:pic>
        <p:nvPicPr>
          <p:cNvPr id="5" name="Grafik 4">
            <a:extLst>
              <a:ext uri="{FF2B5EF4-FFF2-40B4-BE49-F238E27FC236}">
                <a16:creationId xmlns:a16="http://schemas.microsoft.com/office/drawing/2014/main" id="{76584DE3-C859-D713-699C-D35CD16B2AB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298268" y="68347"/>
            <a:ext cx="788903" cy="788903"/>
          </a:xfrm>
          <a:prstGeom prst="rect">
            <a:avLst/>
          </a:prstGeom>
        </p:spPr>
      </p:pic>
      <p:pic>
        <p:nvPicPr>
          <p:cNvPr id="11" name="Grafik 10">
            <a:extLst>
              <a:ext uri="{FF2B5EF4-FFF2-40B4-BE49-F238E27FC236}">
                <a16:creationId xmlns:a16="http://schemas.microsoft.com/office/drawing/2014/main" id="{FF28C608-4EFB-4A98-9FDF-65EB07B1A4A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161952" y="2302726"/>
            <a:ext cx="4925220" cy="3283480"/>
          </a:xfrm>
          <a:prstGeom prst="rect">
            <a:avLst/>
          </a:prstGeom>
        </p:spPr>
      </p:pic>
    </p:spTree>
    <p:extLst>
      <p:ext uri="{BB962C8B-B14F-4D97-AF65-F5344CB8AC3E}">
        <p14:creationId xmlns:p14="http://schemas.microsoft.com/office/powerpoint/2010/main" val="19351657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75A003-0968-55D0-4A28-C8236476AB9A}"/>
              </a:ext>
            </a:extLst>
          </p:cNvPr>
          <p:cNvSpPr>
            <a:spLocks noGrp="1"/>
          </p:cNvSpPr>
          <p:nvPr>
            <p:ph type="title" idx="4294967295"/>
          </p:nvPr>
        </p:nvSpPr>
        <p:spPr>
          <a:xfrm>
            <a:off x="435671" y="-512683"/>
            <a:ext cx="6634549" cy="1162060"/>
          </a:xfrm>
        </p:spPr>
        <p:txBody>
          <a:bodyPr anchor="b">
            <a:normAutofit/>
          </a:bodyPr>
          <a:lstStyle/>
          <a:p>
            <a:r>
              <a:rPr lang="de-DE" sz="3200" dirty="0">
                <a:latin typeface="Arial Rounded MT Bold" panose="020F0704030504030204" pitchFamily="34" charset="0"/>
                <a:cs typeface="MV Boli" panose="02000500030200090000" pitchFamily="2" charset="0"/>
              </a:rPr>
              <a:t>Politische Gewalt</a:t>
            </a:r>
          </a:p>
        </p:txBody>
      </p:sp>
      <p:grpSp>
        <p:nvGrpSpPr>
          <p:cNvPr id="27" name="Gruppieren 26">
            <a:extLst>
              <a:ext uri="{FF2B5EF4-FFF2-40B4-BE49-F238E27FC236}">
                <a16:creationId xmlns:a16="http://schemas.microsoft.com/office/drawing/2014/main" id="{5179EC06-5ED6-85BC-6183-042E9936993D}"/>
              </a:ext>
            </a:extLst>
          </p:cNvPr>
          <p:cNvGrpSpPr/>
          <p:nvPr/>
        </p:nvGrpSpPr>
        <p:grpSpPr>
          <a:xfrm>
            <a:off x="435671" y="691146"/>
            <a:ext cx="3938621" cy="45719"/>
            <a:chOff x="761112" y="2760234"/>
            <a:chExt cx="3019425" cy="84143"/>
          </a:xfrm>
        </p:grpSpPr>
        <p:sp>
          <p:nvSpPr>
            <p:cNvPr id="24" name="Freihandform: Form 23">
              <a:extLst>
                <a:ext uri="{FF2B5EF4-FFF2-40B4-BE49-F238E27FC236}">
                  <a16:creationId xmlns:a16="http://schemas.microsoft.com/office/drawing/2014/main" id="{34FCF672-416D-95CA-91E9-17497F80AA9D}"/>
                </a:ext>
              </a:extLst>
            </p:cNvPr>
            <p:cNvSpPr/>
            <p:nvPr/>
          </p:nvSpPr>
          <p:spPr>
            <a:xfrm>
              <a:off x="761112" y="2796742"/>
              <a:ext cx="3019425" cy="47635"/>
            </a:xfrm>
            <a:custGeom>
              <a:avLst/>
              <a:gdLst>
                <a:gd name="connsiteX0" fmla="*/ 0 w 3019425"/>
                <a:gd name="connsiteY0" fmla="*/ 0 h 47635"/>
                <a:gd name="connsiteX1" fmla="*/ 598932 w 3019425"/>
                <a:gd name="connsiteY1" fmla="*/ 6858 h 47635"/>
                <a:gd name="connsiteX2" fmla="*/ 1147953 w 3019425"/>
                <a:gd name="connsiteY2" fmla="*/ 13144 h 47635"/>
                <a:gd name="connsiteX3" fmla="*/ 1821752 w 3019425"/>
                <a:gd name="connsiteY3" fmla="*/ 20860 h 47635"/>
                <a:gd name="connsiteX4" fmla="*/ 2495550 w 3019425"/>
                <a:gd name="connsiteY4" fmla="*/ 28575 h 47635"/>
                <a:gd name="connsiteX5" fmla="*/ 2657475 w 3019425"/>
                <a:gd name="connsiteY5" fmla="*/ 38100 h 47635"/>
                <a:gd name="connsiteX6" fmla="*/ 3019425 w 3019425"/>
                <a:gd name="connsiteY6" fmla="*/ 47625 h 47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9425" h="47635" extrusionOk="0">
                  <a:moveTo>
                    <a:pt x="0" y="0"/>
                  </a:moveTo>
                  <a:cubicBezTo>
                    <a:pt x="264475" y="-17781"/>
                    <a:pt x="336098" y="-12241"/>
                    <a:pt x="598932" y="6858"/>
                  </a:cubicBezTo>
                  <a:cubicBezTo>
                    <a:pt x="861766" y="25957"/>
                    <a:pt x="935081" y="-505"/>
                    <a:pt x="1147953" y="13144"/>
                  </a:cubicBezTo>
                  <a:cubicBezTo>
                    <a:pt x="1360825" y="26794"/>
                    <a:pt x="1490859" y="-12904"/>
                    <a:pt x="1821752" y="20860"/>
                  </a:cubicBezTo>
                  <a:cubicBezTo>
                    <a:pt x="2152645" y="54623"/>
                    <a:pt x="2348462" y="36306"/>
                    <a:pt x="2495550" y="28575"/>
                  </a:cubicBezTo>
                  <a:cubicBezTo>
                    <a:pt x="2551128" y="30003"/>
                    <a:pt x="2606012" y="36152"/>
                    <a:pt x="2657475" y="38100"/>
                  </a:cubicBezTo>
                  <a:cubicBezTo>
                    <a:pt x="2905951" y="42830"/>
                    <a:pt x="2864995" y="46789"/>
                    <a:pt x="3019425" y="47625"/>
                  </a:cubicBezTo>
                </a:path>
              </a:pathLst>
            </a:custGeom>
            <a:noFill/>
            <a:ln w="44450" cap="rnd">
              <a:solidFill>
                <a:srgbClr val="B9AF11"/>
              </a:solidFill>
              <a:round/>
              <a:extLst>
                <a:ext uri="{C807C97D-BFC1-408E-A445-0C87EB9F89A2}">
                  <ask:lineSketchStyleProps xmlns:ask="http://schemas.microsoft.com/office/drawing/2018/sketchyshapes" xmlns="" sd="1219033472">
                    <a:custGeom>
                      <a:avLst/>
                      <a:gdLst>
                        <a:gd name="connsiteX0" fmla="*/ 0 w 3019425"/>
                        <a:gd name="connsiteY0" fmla="*/ 0 h 47635"/>
                        <a:gd name="connsiteX1" fmla="*/ 2495550 w 3019425"/>
                        <a:gd name="connsiteY1" fmla="*/ 28575 h 47635"/>
                        <a:gd name="connsiteX2" fmla="*/ 2657475 w 3019425"/>
                        <a:gd name="connsiteY2" fmla="*/ 38100 h 47635"/>
                        <a:gd name="connsiteX3" fmla="*/ 3019425 w 3019425"/>
                        <a:gd name="connsiteY3" fmla="*/ 47625 h 47635"/>
                      </a:gdLst>
                      <a:ahLst/>
                      <a:cxnLst>
                        <a:cxn ang="0">
                          <a:pos x="connsiteX0" y="connsiteY0"/>
                        </a:cxn>
                        <a:cxn ang="0">
                          <a:pos x="connsiteX1" y="connsiteY1"/>
                        </a:cxn>
                        <a:cxn ang="0">
                          <a:pos x="connsiteX2" y="connsiteY2"/>
                        </a:cxn>
                        <a:cxn ang="0">
                          <a:pos x="connsiteX3" y="connsiteY3"/>
                        </a:cxn>
                      </a:cxnLst>
                      <a:rect l="l" t="t" r="r" b="b"/>
                      <a:pathLst>
                        <a:path w="3019425" h="47635">
                          <a:moveTo>
                            <a:pt x="0" y="0"/>
                          </a:moveTo>
                          <a:lnTo>
                            <a:pt x="2495550" y="28575"/>
                          </a:lnTo>
                          <a:cubicBezTo>
                            <a:pt x="2549614" y="29280"/>
                            <a:pt x="2603454" y="35849"/>
                            <a:pt x="2657475" y="38100"/>
                          </a:cubicBezTo>
                          <a:cubicBezTo>
                            <a:pt x="2903273" y="48342"/>
                            <a:pt x="2870454" y="47625"/>
                            <a:pt x="3019425" y="47625"/>
                          </a:cubicBezTo>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Freihandform: Form 25">
              <a:extLst>
                <a:ext uri="{FF2B5EF4-FFF2-40B4-BE49-F238E27FC236}">
                  <a16:creationId xmlns:a16="http://schemas.microsoft.com/office/drawing/2014/main" id="{2A5708AF-9B04-50B3-9D51-9FAF6A00E3A0}"/>
                </a:ext>
              </a:extLst>
            </p:cNvPr>
            <p:cNvSpPr/>
            <p:nvPr/>
          </p:nvSpPr>
          <p:spPr>
            <a:xfrm>
              <a:off x="761112" y="2760234"/>
              <a:ext cx="3019425" cy="45719"/>
            </a:xfrm>
            <a:custGeom>
              <a:avLst/>
              <a:gdLst>
                <a:gd name="connsiteX0" fmla="*/ 0 w 3019425"/>
                <a:gd name="connsiteY0" fmla="*/ 0 h 45719"/>
                <a:gd name="connsiteX1" fmla="*/ 474155 w 3019425"/>
                <a:gd name="connsiteY1" fmla="*/ 5211 h 45719"/>
                <a:gd name="connsiteX2" fmla="*/ 898398 w 3019425"/>
                <a:gd name="connsiteY2" fmla="*/ 9873 h 45719"/>
                <a:gd name="connsiteX3" fmla="*/ 1447419 w 3019425"/>
                <a:gd name="connsiteY3" fmla="*/ 15906 h 45719"/>
                <a:gd name="connsiteX4" fmla="*/ 1921574 w 3019425"/>
                <a:gd name="connsiteY4" fmla="*/ 21117 h 45719"/>
                <a:gd name="connsiteX5" fmla="*/ 2495550 w 3019425"/>
                <a:gd name="connsiteY5" fmla="*/ 27425 h 45719"/>
                <a:gd name="connsiteX6" fmla="*/ 2657475 w 3019425"/>
                <a:gd name="connsiteY6" fmla="*/ 36567 h 45719"/>
                <a:gd name="connsiteX7" fmla="*/ 3019425 w 3019425"/>
                <a:gd name="connsiteY7" fmla="*/ 45709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19425" h="45719" extrusionOk="0">
                  <a:moveTo>
                    <a:pt x="0" y="0"/>
                  </a:moveTo>
                  <a:cubicBezTo>
                    <a:pt x="115470" y="-13462"/>
                    <a:pt x="277303" y="48834"/>
                    <a:pt x="474155" y="5211"/>
                  </a:cubicBezTo>
                  <a:cubicBezTo>
                    <a:pt x="671007" y="-38412"/>
                    <a:pt x="799309" y="54446"/>
                    <a:pt x="898398" y="9873"/>
                  </a:cubicBezTo>
                  <a:cubicBezTo>
                    <a:pt x="997487" y="-34700"/>
                    <a:pt x="1335373" y="41538"/>
                    <a:pt x="1447419" y="15906"/>
                  </a:cubicBezTo>
                  <a:cubicBezTo>
                    <a:pt x="1559465" y="-9726"/>
                    <a:pt x="1718494" y="68020"/>
                    <a:pt x="1921574" y="21117"/>
                  </a:cubicBezTo>
                  <a:cubicBezTo>
                    <a:pt x="2124654" y="-25786"/>
                    <a:pt x="2242872" y="34418"/>
                    <a:pt x="2495550" y="27425"/>
                  </a:cubicBezTo>
                  <a:cubicBezTo>
                    <a:pt x="2553431" y="13975"/>
                    <a:pt x="2592790" y="27415"/>
                    <a:pt x="2657475" y="36567"/>
                  </a:cubicBezTo>
                  <a:cubicBezTo>
                    <a:pt x="2906652" y="40898"/>
                    <a:pt x="2867577" y="48237"/>
                    <a:pt x="3019425" y="45709"/>
                  </a:cubicBezTo>
                </a:path>
              </a:pathLst>
            </a:custGeom>
            <a:noFill/>
            <a:ln w="44450" cap="rnd">
              <a:solidFill>
                <a:srgbClr val="B9AF11"/>
              </a:solidFill>
              <a:round/>
              <a:extLst>
                <a:ext uri="{C807C97D-BFC1-408E-A445-0C87EB9F89A2}">
                  <ask:lineSketchStyleProps xmlns:ask="http://schemas.microsoft.com/office/drawing/2018/sketchyshapes" xmlns="" sd="1219033472">
                    <a:custGeom>
                      <a:avLst/>
                      <a:gdLst>
                        <a:gd name="connsiteX0" fmla="*/ 0 w 3019425"/>
                        <a:gd name="connsiteY0" fmla="*/ 0 h 47635"/>
                        <a:gd name="connsiteX1" fmla="*/ 2495550 w 3019425"/>
                        <a:gd name="connsiteY1" fmla="*/ 28575 h 47635"/>
                        <a:gd name="connsiteX2" fmla="*/ 2657475 w 3019425"/>
                        <a:gd name="connsiteY2" fmla="*/ 38100 h 47635"/>
                        <a:gd name="connsiteX3" fmla="*/ 3019425 w 3019425"/>
                        <a:gd name="connsiteY3" fmla="*/ 47625 h 47635"/>
                      </a:gdLst>
                      <a:ahLst/>
                      <a:cxnLst>
                        <a:cxn ang="0">
                          <a:pos x="connsiteX0" y="connsiteY0"/>
                        </a:cxn>
                        <a:cxn ang="0">
                          <a:pos x="connsiteX1" y="connsiteY1"/>
                        </a:cxn>
                        <a:cxn ang="0">
                          <a:pos x="connsiteX2" y="connsiteY2"/>
                        </a:cxn>
                        <a:cxn ang="0">
                          <a:pos x="connsiteX3" y="connsiteY3"/>
                        </a:cxn>
                      </a:cxnLst>
                      <a:rect l="l" t="t" r="r" b="b"/>
                      <a:pathLst>
                        <a:path w="3019425" h="47635">
                          <a:moveTo>
                            <a:pt x="0" y="0"/>
                          </a:moveTo>
                          <a:lnTo>
                            <a:pt x="2495550" y="28575"/>
                          </a:lnTo>
                          <a:cubicBezTo>
                            <a:pt x="2549614" y="29280"/>
                            <a:pt x="2603454" y="35849"/>
                            <a:pt x="2657475" y="38100"/>
                          </a:cubicBezTo>
                          <a:cubicBezTo>
                            <a:pt x="2903273" y="48342"/>
                            <a:pt x="2870454" y="47625"/>
                            <a:pt x="3019425" y="47625"/>
                          </a:cubicBezTo>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pic>
        <p:nvPicPr>
          <p:cNvPr id="6" name="Grafik 5">
            <a:extLst>
              <a:ext uri="{FF2B5EF4-FFF2-40B4-BE49-F238E27FC236}">
                <a16:creationId xmlns:a16="http://schemas.microsoft.com/office/drawing/2014/main" id="{E71F2CB6-2901-4465-8E8F-74F291397EF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6477000" y="1143000"/>
            <a:ext cx="6857999" cy="4572000"/>
          </a:xfrm>
          <a:prstGeom prst="rect">
            <a:avLst/>
          </a:prstGeom>
        </p:spPr>
      </p:pic>
      <p:pic>
        <p:nvPicPr>
          <p:cNvPr id="4" name="Grafik 3">
            <a:extLst>
              <a:ext uri="{FF2B5EF4-FFF2-40B4-BE49-F238E27FC236}">
                <a16:creationId xmlns:a16="http://schemas.microsoft.com/office/drawing/2014/main" id="{62F9AE00-F1CB-4475-BD08-8CB09AFD484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6348" y="1743821"/>
            <a:ext cx="6634549" cy="4423033"/>
          </a:xfrm>
          <a:prstGeom prst="rect">
            <a:avLst/>
          </a:prstGeom>
        </p:spPr>
      </p:pic>
      <p:pic>
        <p:nvPicPr>
          <p:cNvPr id="5" name="Grafik 4">
            <a:extLst>
              <a:ext uri="{FF2B5EF4-FFF2-40B4-BE49-F238E27FC236}">
                <a16:creationId xmlns:a16="http://schemas.microsoft.com/office/drawing/2014/main" id="{76584DE3-C859-D713-699C-D35CD16B2AB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298268" y="68347"/>
            <a:ext cx="788903" cy="788903"/>
          </a:xfrm>
          <a:prstGeom prst="rect">
            <a:avLst/>
          </a:prstGeom>
        </p:spPr>
      </p:pic>
      <p:sp>
        <p:nvSpPr>
          <p:cNvPr id="9" name="Inhaltsplatzhalter 2">
            <a:extLst>
              <a:ext uri="{FF2B5EF4-FFF2-40B4-BE49-F238E27FC236}">
                <a16:creationId xmlns:a16="http://schemas.microsoft.com/office/drawing/2014/main" id="{DF801232-1AAB-4C60-83DC-5D0113FDAE7D}"/>
              </a:ext>
            </a:extLst>
          </p:cNvPr>
          <p:cNvSpPr txBox="1">
            <a:spLocks/>
          </p:cNvSpPr>
          <p:nvPr/>
        </p:nvSpPr>
        <p:spPr>
          <a:xfrm>
            <a:off x="435671" y="1012057"/>
            <a:ext cx="5963729" cy="2282990"/>
          </a:xfrm>
          <a:prstGeom prst="rect">
            <a:avLst/>
          </a:prstGeom>
        </p:spPr>
        <p:txBody>
          <a:bodyPr vert="horz" lIns="91440" tIns="45720" rIns="91440" bIns="45720" numCol="1"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sz="2200" dirty="0" err="1"/>
              <a:t>Juliaca</a:t>
            </a:r>
            <a:r>
              <a:rPr lang="de-DE" sz="2200" dirty="0"/>
              <a:t> am 9.1.2023</a:t>
            </a:r>
          </a:p>
          <a:p>
            <a:pPr marL="0" indent="0">
              <a:buFont typeface="Arial" panose="020B0604020202020204" pitchFamily="34" charset="0"/>
              <a:buNone/>
            </a:pPr>
            <a:endParaRPr lang="de-DE" sz="2200" dirty="0"/>
          </a:p>
        </p:txBody>
      </p:sp>
    </p:spTree>
    <p:extLst>
      <p:ext uri="{BB962C8B-B14F-4D97-AF65-F5344CB8AC3E}">
        <p14:creationId xmlns:p14="http://schemas.microsoft.com/office/powerpoint/2010/main" val="12002727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uppieren 26">
            <a:extLst>
              <a:ext uri="{FF2B5EF4-FFF2-40B4-BE49-F238E27FC236}">
                <a16:creationId xmlns:a16="http://schemas.microsoft.com/office/drawing/2014/main" id="{5179EC06-5ED6-85BC-6183-042E9936993D}"/>
              </a:ext>
            </a:extLst>
          </p:cNvPr>
          <p:cNvGrpSpPr/>
          <p:nvPr/>
        </p:nvGrpSpPr>
        <p:grpSpPr>
          <a:xfrm flipV="1">
            <a:off x="361530" y="668629"/>
            <a:ext cx="3901551" cy="45719"/>
            <a:chOff x="761112" y="2760234"/>
            <a:chExt cx="3019425" cy="84143"/>
          </a:xfrm>
        </p:grpSpPr>
        <p:sp>
          <p:nvSpPr>
            <p:cNvPr id="24" name="Freihandform: Form 23">
              <a:extLst>
                <a:ext uri="{FF2B5EF4-FFF2-40B4-BE49-F238E27FC236}">
                  <a16:creationId xmlns:a16="http://schemas.microsoft.com/office/drawing/2014/main" id="{34FCF672-416D-95CA-91E9-17497F80AA9D}"/>
                </a:ext>
              </a:extLst>
            </p:cNvPr>
            <p:cNvSpPr/>
            <p:nvPr/>
          </p:nvSpPr>
          <p:spPr>
            <a:xfrm>
              <a:off x="761112" y="2796742"/>
              <a:ext cx="3019425" cy="47635"/>
            </a:xfrm>
            <a:custGeom>
              <a:avLst/>
              <a:gdLst>
                <a:gd name="connsiteX0" fmla="*/ 0 w 3019425"/>
                <a:gd name="connsiteY0" fmla="*/ 0 h 47635"/>
                <a:gd name="connsiteX1" fmla="*/ 598932 w 3019425"/>
                <a:gd name="connsiteY1" fmla="*/ 6858 h 47635"/>
                <a:gd name="connsiteX2" fmla="*/ 1147953 w 3019425"/>
                <a:gd name="connsiteY2" fmla="*/ 13144 h 47635"/>
                <a:gd name="connsiteX3" fmla="*/ 1821752 w 3019425"/>
                <a:gd name="connsiteY3" fmla="*/ 20860 h 47635"/>
                <a:gd name="connsiteX4" fmla="*/ 2495550 w 3019425"/>
                <a:gd name="connsiteY4" fmla="*/ 28575 h 47635"/>
                <a:gd name="connsiteX5" fmla="*/ 2657475 w 3019425"/>
                <a:gd name="connsiteY5" fmla="*/ 38100 h 47635"/>
                <a:gd name="connsiteX6" fmla="*/ 3019425 w 3019425"/>
                <a:gd name="connsiteY6" fmla="*/ 47625 h 47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9425" h="47635" extrusionOk="0">
                  <a:moveTo>
                    <a:pt x="0" y="0"/>
                  </a:moveTo>
                  <a:cubicBezTo>
                    <a:pt x="264475" y="-17781"/>
                    <a:pt x="336098" y="-12241"/>
                    <a:pt x="598932" y="6858"/>
                  </a:cubicBezTo>
                  <a:cubicBezTo>
                    <a:pt x="861766" y="25957"/>
                    <a:pt x="935081" y="-505"/>
                    <a:pt x="1147953" y="13144"/>
                  </a:cubicBezTo>
                  <a:cubicBezTo>
                    <a:pt x="1360825" y="26794"/>
                    <a:pt x="1490859" y="-12904"/>
                    <a:pt x="1821752" y="20860"/>
                  </a:cubicBezTo>
                  <a:cubicBezTo>
                    <a:pt x="2152645" y="54623"/>
                    <a:pt x="2348462" y="36306"/>
                    <a:pt x="2495550" y="28575"/>
                  </a:cubicBezTo>
                  <a:cubicBezTo>
                    <a:pt x="2551128" y="30003"/>
                    <a:pt x="2606012" y="36152"/>
                    <a:pt x="2657475" y="38100"/>
                  </a:cubicBezTo>
                  <a:cubicBezTo>
                    <a:pt x="2905951" y="42830"/>
                    <a:pt x="2864995" y="46789"/>
                    <a:pt x="3019425" y="47625"/>
                  </a:cubicBezTo>
                </a:path>
              </a:pathLst>
            </a:custGeom>
            <a:noFill/>
            <a:ln w="44450" cap="rnd">
              <a:solidFill>
                <a:srgbClr val="B9AF11"/>
              </a:solidFill>
              <a:round/>
              <a:extLst>
                <a:ext uri="{C807C97D-BFC1-408E-A445-0C87EB9F89A2}">
                  <ask:lineSketchStyleProps xmlns:ask="http://schemas.microsoft.com/office/drawing/2018/sketchyshapes" xmlns="" sd="1219033472">
                    <a:custGeom>
                      <a:avLst/>
                      <a:gdLst>
                        <a:gd name="connsiteX0" fmla="*/ 0 w 3019425"/>
                        <a:gd name="connsiteY0" fmla="*/ 0 h 47635"/>
                        <a:gd name="connsiteX1" fmla="*/ 2495550 w 3019425"/>
                        <a:gd name="connsiteY1" fmla="*/ 28575 h 47635"/>
                        <a:gd name="connsiteX2" fmla="*/ 2657475 w 3019425"/>
                        <a:gd name="connsiteY2" fmla="*/ 38100 h 47635"/>
                        <a:gd name="connsiteX3" fmla="*/ 3019425 w 3019425"/>
                        <a:gd name="connsiteY3" fmla="*/ 47625 h 47635"/>
                      </a:gdLst>
                      <a:ahLst/>
                      <a:cxnLst>
                        <a:cxn ang="0">
                          <a:pos x="connsiteX0" y="connsiteY0"/>
                        </a:cxn>
                        <a:cxn ang="0">
                          <a:pos x="connsiteX1" y="connsiteY1"/>
                        </a:cxn>
                        <a:cxn ang="0">
                          <a:pos x="connsiteX2" y="connsiteY2"/>
                        </a:cxn>
                        <a:cxn ang="0">
                          <a:pos x="connsiteX3" y="connsiteY3"/>
                        </a:cxn>
                      </a:cxnLst>
                      <a:rect l="l" t="t" r="r" b="b"/>
                      <a:pathLst>
                        <a:path w="3019425" h="47635">
                          <a:moveTo>
                            <a:pt x="0" y="0"/>
                          </a:moveTo>
                          <a:lnTo>
                            <a:pt x="2495550" y="28575"/>
                          </a:lnTo>
                          <a:cubicBezTo>
                            <a:pt x="2549614" y="29280"/>
                            <a:pt x="2603454" y="35849"/>
                            <a:pt x="2657475" y="38100"/>
                          </a:cubicBezTo>
                          <a:cubicBezTo>
                            <a:pt x="2903273" y="48342"/>
                            <a:pt x="2870454" y="47625"/>
                            <a:pt x="3019425" y="47625"/>
                          </a:cubicBezTo>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Freihandform: Form 25">
              <a:extLst>
                <a:ext uri="{FF2B5EF4-FFF2-40B4-BE49-F238E27FC236}">
                  <a16:creationId xmlns:a16="http://schemas.microsoft.com/office/drawing/2014/main" id="{2A5708AF-9B04-50B3-9D51-9FAF6A00E3A0}"/>
                </a:ext>
              </a:extLst>
            </p:cNvPr>
            <p:cNvSpPr/>
            <p:nvPr/>
          </p:nvSpPr>
          <p:spPr>
            <a:xfrm>
              <a:off x="761112" y="2760234"/>
              <a:ext cx="3019425" cy="45719"/>
            </a:xfrm>
            <a:custGeom>
              <a:avLst/>
              <a:gdLst>
                <a:gd name="connsiteX0" fmla="*/ 0 w 3019425"/>
                <a:gd name="connsiteY0" fmla="*/ 0 h 45719"/>
                <a:gd name="connsiteX1" fmla="*/ 474155 w 3019425"/>
                <a:gd name="connsiteY1" fmla="*/ 5211 h 45719"/>
                <a:gd name="connsiteX2" fmla="*/ 898398 w 3019425"/>
                <a:gd name="connsiteY2" fmla="*/ 9873 h 45719"/>
                <a:gd name="connsiteX3" fmla="*/ 1447419 w 3019425"/>
                <a:gd name="connsiteY3" fmla="*/ 15906 h 45719"/>
                <a:gd name="connsiteX4" fmla="*/ 1921574 w 3019425"/>
                <a:gd name="connsiteY4" fmla="*/ 21117 h 45719"/>
                <a:gd name="connsiteX5" fmla="*/ 2495550 w 3019425"/>
                <a:gd name="connsiteY5" fmla="*/ 27425 h 45719"/>
                <a:gd name="connsiteX6" fmla="*/ 2657475 w 3019425"/>
                <a:gd name="connsiteY6" fmla="*/ 36567 h 45719"/>
                <a:gd name="connsiteX7" fmla="*/ 3019425 w 3019425"/>
                <a:gd name="connsiteY7" fmla="*/ 45709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19425" h="45719" extrusionOk="0">
                  <a:moveTo>
                    <a:pt x="0" y="0"/>
                  </a:moveTo>
                  <a:cubicBezTo>
                    <a:pt x="115470" y="-13462"/>
                    <a:pt x="277303" y="48834"/>
                    <a:pt x="474155" y="5211"/>
                  </a:cubicBezTo>
                  <a:cubicBezTo>
                    <a:pt x="671007" y="-38412"/>
                    <a:pt x="799309" y="54446"/>
                    <a:pt x="898398" y="9873"/>
                  </a:cubicBezTo>
                  <a:cubicBezTo>
                    <a:pt x="997487" y="-34700"/>
                    <a:pt x="1335373" y="41538"/>
                    <a:pt x="1447419" y="15906"/>
                  </a:cubicBezTo>
                  <a:cubicBezTo>
                    <a:pt x="1559465" y="-9726"/>
                    <a:pt x="1718494" y="68020"/>
                    <a:pt x="1921574" y="21117"/>
                  </a:cubicBezTo>
                  <a:cubicBezTo>
                    <a:pt x="2124654" y="-25786"/>
                    <a:pt x="2242872" y="34418"/>
                    <a:pt x="2495550" y="27425"/>
                  </a:cubicBezTo>
                  <a:cubicBezTo>
                    <a:pt x="2553431" y="13975"/>
                    <a:pt x="2592790" y="27415"/>
                    <a:pt x="2657475" y="36567"/>
                  </a:cubicBezTo>
                  <a:cubicBezTo>
                    <a:pt x="2906652" y="40898"/>
                    <a:pt x="2867577" y="48237"/>
                    <a:pt x="3019425" y="45709"/>
                  </a:cubicBezTo>
                </a:path>
              </a:pathLst>
            </a:custGeom>
            <a:noFill/>
            <a:ln w="44450" cap="rnd">
              <a:solidFill>
                <a:srgbClr val="B9AF11"/>
              </a:solidFill>
              <a:round/>
              <a:extLst>
                <a:ext uri="{C807C97D-BFC1-408E-A445-0C87EB9F89A2}">
                  <ask:lineSketchStyleProps xmlns:ask="http://schemas.microsoft.com/office/drawing/2018/sketchyshapes" xmlns="" sd="1219033472">
                    <a:custGeom>
                      <a:avLst/>
                      <a:gdLst>
                        <a:gd name="connsiteX0" fmla="*/ 0 w 3019425"/>
                        <a:gd name="connsiteY0" fmla="*/ 0 h 47635"/>
                        <a:gd name="connsiteX1" fmla="*/ 2495550 w 3019425"/>
                        <a:gd name="connsiteY1" fmla="*/ 28575 h 47635"/>
                        <a:gd name="connsiteX2" fmla="*/ 2657475 w 3019425"/>
                        <a:gd name="connsiteY2" fmla="*/ 38100 h 47635"/>
                        <a:gd name="connsiteX3" fmla="*/ 3019425 w 3019425"/>
                        <a:gd name="connsiteY3" fmla="*/ 47625 h 47635"/>
                      </a:gdLst>
                      <a:ahLst/>
                      <a:cxnLst>
                        <a:cxn ang="0">
                          <a:pos x="connsiteX0" y="connsiteY0"/>
                        </a:cxn>
                        <a:cxn ang="0">
                          <a:pos x="connsiteX1" y="connsiteY1"/>
                        </a:cxn>
                        <a:cxn ang="0">
                          <a:pos x="connsiteX2" y="connsiteY2"/>
                        </a:cxn>
                        <a:cxn ang="0">
                          <a:pos x="connsiteX3" y="connsiteY3"/>
                        </a:cxn>
                      </a:cxnLst>
                      <a:rect l="l" t="t" r="r" b="b"/>
                      <a:pathLst>
                        <a:path w="3019425" h="47635">
                          <a:moveTo>
                            <a:pt x="0" y="0"/>
                          </a:moveTo>
                          <a:lnTo>
                            <a:pt x="2495550" y="28575"/>
                          </a:lnTo>
                          <a:cubicBezTo>
                            <a:pt x="2549614" y="29280"/>
                            <a:pt x="2603454" y="35849"/>
                            <a:pt x="2657475" y="38100"/>
                          </a:cubicBezTo>
                          <a:cubicBezTo>
                            <a:pt x="2903273" y="48342"/>
                            <a:pt x="2870454" y="47625"/>
                            <a:pt x="3019425" y="47625"/>
                          </a:cubicBezTo>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pic>
        <p:nvPicPr>
          <p:cNvPr id="5" name="Grafik 4">
            <a:extLst>
              <a:ext uri="{FF2B5EF4-FFF2-40B4-BE49-F238E27FC236}">
                <a16:creationId xmlns:a16="http://schemas.microsoft.com/office/drawing/2014/main" id="{76584DE3-C859-D713-699C-D35CD16B2AB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98268" y="68347"/>
            <a:ext cx="788903" cy="788903"/>
          </a:xfrm>
          <a:prstGeom prst="rect">
            <a:avLst/>
          </a:prstGeom>
        </p:spPr>
      </p:pic>
      <p:pic>
        <p:nvPicPr>
          <p:cNvPr id="4" name="Grafik 3">
            <a:extLst>
              <a:ext uri="{FF2B5EF4-FFF2-40B4-BE49-F238E27FC236}">
                <a16:creationId xmlns:a16="http://schemas.microsoft.com/office/drawing/2014/main" id="{EB431A74-7E20-4E61-8D82-7FFEF589835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37041" y="2134630"/>
            <a:ext cx="3883110" cy="2588740"/>
          </a:xfrm>
          <a:prstGeom prst="rect">
            <a:avLst/>
          </a:prstGeom>
        </p:spPr>
      </p:pic>
      <p:pic>
        <p:nvPicPr>
          <p:cNvPr id="8" name="Grafik 7">
            <a:extLst>
              <a:ext uri="{FF2B5EF4-FFF2-40B4-BE49-F238E27FC236}">
                <a16:creationId xmlns:a16="http://schemas.microsoft.com/office/drawing/2014/main" id="{94F2906A-A4CD-4BBF-9039-306E8050B69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6233" y="1242110"/>
            <a:ext cx="7690881" cy="5127254"/>
          </a:xfrm>
          <a:prstGeom prst="rect">
            <a:avLst/>
          </a:prstGeom>
        </p:spPr>
      </p:pic>
      <p:sp>
        <p:nvSpPr>
          <p:cNvPr id="9" name="Titel 1">
            <a:extLst>
              <a:ext uri="{FF2B5EF4-FFF2-40B4-BE49-F238E27FC236}">
                <a16:creationId xmlns:a16="http://schemas.microsoft.com/office/drawing/2014/main" id="{A9F87108-CD8B-4A83-AB0A-552F623502C0}"/>
              </a:ext>
            </a:extLst>
          </p:cNvPr>
          <p:cNvSpPr txBox="1">
            <a:spLocks/>
          </p:cNvSpPr>
          <p:nvPr/>
        </p:nvSpPr>
        <p:spPr>
          <a:xfrm>
            <a:off x="236348" y="-470914"/>
            <a:ext cx="5462993" cy="116206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3200" dirty="0">
                <a:latin typeface="Arial Rounded MT Bold" panose="020F0704030504030204" pitchFamily="34" charset="0"/>
                <a:cs typeface="MV Boli" panose="02000500030200090000" pitchFamily="2" charset="0"/>
              </a:rPr>
              <a:t>Politische Gewalt</a:t>
            </a:r>
          </a:p>
        </p:txBody>
      </p:sp>
    </p:spTree>
    <p:extLst>
      <p:ext uri="{BB962C8B-B14F-4D97-AF65-F5344CB8AC3E}">
        <p14:creationId xmlns:p14="http://schemas.microsoft.com/office/powerpoint/2010/main" val="3817304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2E2E3672-1B9B-49BC-ADBF-29402D8924D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84927" y="86196"/>
            <a:ext cx="4649824" cy="6685607"/>
          </a:xfrm>
          <a:prstGeom prst="rect">
            <a:avLst/>
          </a:prstGeom>
        </p:spPr>
      </p:pic>
      <p:pic>
        <p:nvPicPr>
          <p:cNvPr id="10" name="Grafik 9">
            <a:extLst>
              <a:ext uri="{FF2B5EF4-FFF2-40B4-BE49-F238E27FC236}">
                <a16:creationId xmlns:a16="http://schemas.microsoft.com/office/drawing/2014/main" id="{F4DF54D7-AE77-431C-A66A-7C9B1400360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34751" y="9727"/>
            <a:ext cx="4847949" cy="6858000"/>
          </a:xfrm>
          <a:prstGeom prst="rect">
            <a:avLst/>
          </a:prstGeom>
        </p:spPr>
      </p:pic>
      <p:pic>
        <p:nvPicPr>
          <p:cNvPr id="8" name="Grafik 7">
            <a:extLst>
              <a:ext uri="{FF2B5EF4-FFF2-40B4-BE49-F238E27FC236}">
                <a16:creationId xmlns:a16="http://schemas.microsoft.com/office/drawing/2014/main" id="{5DAC6D22-0690-4B03-B03B-BCC7A9A4B43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793786" y="22964"/>
            <a:ext cx="1771106" cy="1863648"/>
          </a:xfrm>
          <a:prstGeom prst="rect">
            <a:avLst/>
          </a:prstGeom>
        </p:spPr>
      </p:pic>
    </p:spTree>
    <p:extLst>
      <p:ext uri="{BB962C8B-B14F-4D97-AF65-F5344CB8AC3E}">
        <p14:creationId xmlns:p14="http://schemas.microsoft.com/office/powerpoint/2010/main" val="25838646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75A003-0968-55D0-4A28-C8236476AB9A}"/>
              </a:ext>
            </a:extLst>
          </p:cNvPr>
          <p:cNvSpPr>
            <a:spLocks noGrp="1"/>
          </p:cNvSpPr>
          <p:nvPr>
            <p:ph type="title" idx="4294967295"/>
          </p:nvPr>
        </p:nvSpPr>
        <p:spPr>
          <a:xfrm>
            <a:off x="236349" y="-470914"/>
            <a:ext cx="4638022" cy="1162060"/>
          </a:xfrm>
        </p:spPr>
        <p:txBody>
          <a:bodyPr anchor="b">
            <a:normAutofit/>
          </a:bodyPr>
          <a:lstStyle/>
          <a:p>
            <a:r>
              <a:rPr lang="de-DE" sz="3200" dirty="0">
                <a:latin typeface="MV Boli" panose="02000500030200090000" pitchFamily="2" charset="0"/>
                <a:cs typeface="MV Boli" panose="02000500030200090000" pitchFamily="2" charset="0"/>
              </a:rPr>
              <a:t>Hilfe für die Opfer</a:t>
            </a:r>
            <a:endParaRPr lang="de-DE" sz="3200" dirty="0">
              <a:latin typeface="+mn-lt"/>
              <a:cs typeface="MV Boli" panose="02000500030200090000" pitchFamily="2" charset="0"/>
            </a:endParaRPr>
          </a:p>
        </p:txBody>
      </p:sp>
      <p:grpSp>
        <p:nvGrpSpPr>
          <p:cNvPr id="27" name="Gruppieren 26">
            <a:extLst>
              <a:ext uri="{FF2B5EF4-FFF2-40B4-BE49-F238E27FC236}">
                <a16:creationId xmlns:a16="http://schemas.microsoft.com/office/drawing/2014/main" id="{5179EC06-5ED6-85BC-6183-042E9936993D}"/>
              </a:ext>
            </a:extLst>
          </p:cNvPr>
          <p:cNvGrpSpPr/>
          <p:nvPr/>
        </p:nvGrpSpPr>
        <p:grpSpPr>
          <a:xfrm flipV="1">
            <a:off x="435671" y="691146"/>
            <a:ext cx="2843351" cy="45719"/>
            <a:chOff x="761112" y="2760234"/>
            <a:chExt cx="3019425" cy="84143"/>
          </a:xfrm>
        </p:grpSpPr>
        <p:sp>
          <p:nvSpPr>
            <p:cNvPr id="24" name="Freihandform: Form 23">
              <a:extLst>
                <a:ext uri="{FF2B5EF4-FFF2-40B4-BE49-F238E27FC236}">
                  <a16:creationId xmlns:a16="http://schemas.microsoft.com/office/drawing/2014/main" id="{34FCF672-416D-95CA-91E9-17497F80AA9D}"/>
                </a:ext>
              </a:extLst>
            </p:cNvPr>
            <p:cNvSpPr/>
            <p:nvPr/>
          </p:nvSpPr>
          <p:spPr>
            <a:xfrm>
              <a:off x="761112" y="2796742"/>
              <a:ext cx="3019425" cy="47635"/>
            </a:xfrm>
            <a:custGeom>
              <a:avLst/>
              <a:gdLst>
                <a:gd name="connsiteX0" fmla="*/ 0 w 3019425"/>
                <a:gd name="connsiteY0" fmla="*/ 0 h 47635"/>
                <a:gd name="connsiteX1" fmla="*/ 598932 w 3019425"/>
                <a:gd name="connsiteY1" fmla="*/ 6858 h 47635"/>
                <a:gd name="connsiteX2" fmla="*/ 1147953 w 3019425"/>
                <a:gd name="connsiteY2" fmla="*/ 13144 h 47635"/>
                <a:gd name="connsiteX3" fmla="*/ 1821752 w 3019425"/>
                <a:gd name="connsiteY3" fmla="*/ 20860 h 47635"/>
                <a:gd name="connsiteX4" fmla="*/ 2495550 w 3019425"/>
                <a:gd name="connsiteY4" fmla="*/ 28575 h 47635"/>
                <a:gd name="connsiteX5" fmla="*/ 2657475 w 3019425"/>
                <a:gd name="connsiteY5" fmla="*/ 38100 h 47635"/>
                <a:gd name="connsiteX6" fmla="*/ 3019425 w 3019425"/>
                <a:gd name="connsiteY6" fmla="*/ 47625 h 47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9425" h="47635" extrusionOk="0">
                  <a:moveTo>
                    <a:pt x="0" y="0"/>
                  </a:moveTo>
                  <a:cubicBezTo>
                    <a:pt x="264475" y="-17781"/>
                    <a:pt x="336098" y="-12241"/>
                    <a:pt x="598932" y="6858"/>
                  </a:cubicBezTo>
                  <a:cubicBezTo>
                    <a:pt x="861766" y="25957"/>
                    <a:pt x="935081" y="-505"/>
                    <a:pt x="1147953" y="13144"/>
                  </a:cubicBezTo>
                  <a:cubicBezTo>
                    <a:pt x="1360825" y="26794"/>
                    <a:pt x="1490859" y="-12904"/>
                    <a:pt x="1821752" y="20860"/>
                  </a:cubicBezTo>
                  <a:cubicBezTo>
                    <a:pt x="2152645" y="54623"/>
                    <a:pt x="2348462" y="36306"/>
                    <a:pt x="2495550" y="28575"/>
                  </a:cubicBezTo>
                  <a:cubicBezTo>
                    <a:pt x="2551128" y="30003"/>
                    <a:pt x="2606012" y="36152"/>
                    <a:pt x="2657475" y="38100"/>
                  </a:cubicBezTo>
                  <a:cubicBezTo>
                    <a:pt x="2905951" y="42830"/>
                    <a:pt x="2864995" y="46789"/>
                    <a:pt x="3019425" y="47625"/>
                  </a:cubicBezTo>
                </a:path>
              </a:pathLst>
            </a:custGeom>
            <a:noFill/>
            <a:ln w="44450" cap="rnd">
              <a:solidFill>
                <a:srgbClr val="B9AF11"/>
              </a:solidFill>
              <a:round/>
              <a:extLst>
                <a:ext uri="{C807C97D-BFC1-408E-A445-0C87EB9F89A2}">
                  <ask:lineSketchStyleProps xmlns:ask="http://schemas.microsoft.com/office/drawing/2018/sketchyshapes" xmlns="" sd="1219033472">
                    <a:custGeom>
                      <a:avLst/>
                      <a:gdLst>
                        <a:gd name="connsiteX0" fmla="*/ 0 w 3019425"/>
                        <a:gd name="connsiteY0" fmla="*/ 0 h 47635"/>
                        <a:gd name="connsiteX1" fmla="*/ 2495550 w 3019425"/>
                        <a:gd name="connsiteY1" fmla="*/ 28575 h 47635"/>
                        <a:gd name="connsiteX2" fmla="*/ 2657475 w 3019425"/>
                        <a:gd name="connsiteY2" fmla="*/ 38100 h 47635"/>
                        <a:gd name="connsiteX3" fmla="*/ 3019425 w 3019425"/>
                        <a:gd name="connsiteY3" fmla="*/ 47625 h 47635"/>
                      </a:gdLst>
                      <a:ahLst/>
                      <a:cxnLst>
                        <a:cxn ang="0">
                          <a:pos x="connsiteX0" y="connsiteY0"/>
                        </a:cxn>
                        <a:cxn ang="0">
                          <a:pos x="connsiteX1" y="connsiteY1"/>
                        </a:cxn>
                        <a:cxn ang="0">
                          <a:pos x="connsiteX2" y="connsiteY2"/>
                        </a:cxn>
                        <a:cxn ang="0">
                          <a:pos x="connsiteX3" y="connsiteY3"/>
                        </a:cxn>
                      </a:cxnLst>
                      <a:rect l="l" t="t" r="r" b="b"/>
                      <a:pathLst>
                        <a:path w="3019425" h="47635">
                          <a:moveTo>
                            <a:pt x="0" y="0"/>
                          </a:moveTo>
                          <a:lnTo>
                            <a:pt x="2495550" y="28575"/>
                          </a:lnTo>
                          <a:cubicBezTo>
                            <a:pt x="2549614" y="29280"/>
                            <a:pt x="2603454" y="35849"/>
                            <a:pt x="2657475" y="38100"/>
                          </a:cubicBezTo>
                          <a:cubicBezTo>
                            <a:pt x="2903273" y="48342"/>
                            <a:pt x="2870454" y="47625"/>
                            <a:pt x="3019425" y="47625"/>
                          </a:cubicBezTo>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Freihandform: Form 25">
              <a:extLst>
                <a:ext uri="{FF2B5EF4-FFF2-40B4-BE49-F238E27FC236}">
                  <a16:creationId xmlns:a16="http://schemas.microsoft.com/office/drawing/2014/main" id="{2A5708AF-9B04-50B3-9D51-9FAF6A00E3A0}"/>
                </a:ext>
              </a:extLst>
            </p:cNvPr>
            <p:cNvSpPr/>
            <p:nvPr/>
          </p:nvSpPr>
          <p:spPr>
            <a:xfrm>
              <a:off x="761112" y="2760234"/>
              <a:ext cx="3019425" cy="45719"/>
            </a:xfrm>
            <a:custGeom>
              <a:avLst/>
              <a:gdLst>
                <a:gd name="connsiteX0" fmla="*/ 0 w 3019425"/>
                <a:gd name="connsiteY0" fmla="*/ 0 h 45719"/>
                <a:gd name="connsiteX1" fmla="*/ 474155 w 3019425"/>
                <a:gd name="connsiteY1" fmla="*/ 5211 h 45719"/>
                <a:gd name="connsiteX2" fmla="*/ 898398 w 3019425"/>
                <a:gd name="connsiteY2" fmla="*/ 9873 h 45719"/>
                <a:gd name="connsiteX3" fmla="*/ 1447419 w 3019425"/>
                <a:gd name="connsiteY3" fmla="*/ 15906 h 45719"/>
                <a:gd name="connsiteX4" fmla="*/ 1921574 w 3019425"/>
                <a:gd name="connsiteY4" fmla="*/ 21117 h 45719"/>
                <a:gd name="connsiteX5" fmla="*/ 2495550 w 3019425"/>
                <a:gd name="connsiteY5" fmla="*/ 27425 h 45719"/>
                <a:gd name="connsiteX6" fmla="*/ 2657475 w 3019425"/>
                <a:gd name="connsiteY6" fmla="*/ 36567 h 45719"/>
                <a:gd name="connsiteX7" fmla="*/ 3019425 w 3019425"/>
                <a:gd name="connsiteY7" fmla="*/ 45709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19425" h="45719" extrusionOk="0">
                  <a:moveTo>
                    <a:pt x="0" y="0"/>
                  </a:moveTo>
                  <a:cubicBezTo>
                    <a:pt x="115470" y="-13462"/>
                    <a:pt x="277303" y="48834"/>
                    <a:pt x="474155" y="5211"/>
                  </a:cubicBezTo>
                  <a:cubicBezTo>
                    <a:pt x="671007" y="-38412"/>
                    <a:pt x="799309" y="54446"/>
                    <a:pt x="898398" y="9873"/>
                  </a:cubicBezTo>
                  <a:cubicBezTo>
                    <a:pt x="997487" y="-34700"/>
                    <a:pt x="1335373" y="41538"/>
                    <a:pt x="1447419" y="15906"/>
                  </a:cubicBezTo>
                  <a:cubicBezTo>
                    <a:pt x="1559465" y="-9726"/>
                    <a:pt x="1718494" y="68020"/>
                    <a:pt x="1921574" y="21117"/>
                  </a:cubicBezTo>
                  <a:cubicBezTo>
                    <a:pt x="2124654" y="-25786"/>
                    <a:pt x="2242872" y="34418"/>
                    <a:pt x="2495550" y="27425"/>
                  </a:cubicBezTo>
                  <a:cubicBezTo>
                    <a:pt x="2553431" y="13975"/>
                    <a:pt x="2592790" y="27415"/>
                    <a:pt x="2657475" y="36567"/>
                  </a:cubicBezTo>
                  <a:cubicBezTo>
                    <a:pt x="2906652" y="40898"/>
                    <a:pt x="2867577" y="48237"/>
                    <a:pt x="3019425" y="45709"/>
                  </a:cubicBezTo>
                </a:path>
              </a:pathLst>
            </a:custGeom>
            <a:noFill/>
            <a:ln w="44450" cap="rnd">
              <a:solidFill>
                <a:srgbClr val="B9AF11"/>
              </a:solidFill>
              <a:round/>
              <a:extLst>
                <a:ext uri="{C807C97D-BFC1-408E-A445-0C87EB9F89A2}">
                  <ask:lineSketchStyleProps xmlns:ask="http://schemas.microsoft.com/office/drawing/2018/sketchyshapes" xmlns="" sd="1219033472">
                    <a:custGeom>
                      <a:avLst/>
                      <a:gdLst>
                        <a:gd name="connsiteX0" fmla="*/ 0 w 3019425"/>
                        <a:gd name="connsiteY0" fmla="*/ 0 h 47635"/>
                        <a:gd name="connsiteX1" fmla="*/ 2495550 w 3019425"/>
                        <a:gd name="connsiteY1" fmla="*/ 28575 h 47635"/>
                        <a:gd name="connsiteX2" fmla="*/ 2657475 w 3019425"/>
                        <a:gd name="connsiteY2" fmla="*/ 38100 h 47635"/>
                        <a:gd name="connsiteX3" fmla="*/ 3019425 w 3019425"/>
                        <a:gd name="connsiteY3" fmla="*/ 47625 h 47635"/>
                      </a:gdLst>
                      <a:ahLst/>
                      <a:cxnLst>
                        <a:cxn ang="0">
                          <a:pos x="connsiteX0" y="connsiteY0"/>
                        </a:cxn>
                        <a:cxn ang="0">
                          <a:pos x="connsiteX1" y="connsiteY1"/>
                        </a:cxn>
                        <a:cxn ang="0">
                          <a:pos x="connsiteX2" y="connsiteY2"/>
                        </a:cxn>
                        <a:cxn ang="0">
                          <a:pos x="connsiteX3" y="connsiteY3"/>
                        </a:cxn>
                      </a:cxnLst>
                      <a:rect l="l" t="t" r="r" b="b"/>
                      <a:pathLst>
                        <a:path w="3019425" h="47635">
                          <a:moveTo>
                            <a:pt x="0" y="0"/>
                          </a:moveTo>
                          <a:lnTo>
                            <a:pt x="2495550" y="28575"/>
                          </a:lnTo>
                          <a:cubicBezTo>
                            <a:pt x="2549614" y="29280"/>
                            <a:pt x="2603454" y="35849"/>
                            <a:pt x="2657475" y="38100"/>
                          </a:cubicBezTo>
                          <a:cubicBezTo>
                            <a:pt x="2903273" y="48342"/>
                            <a:pt x="2870454" y="47625"/>
                            <a:pt x="3019425" y="47625"/>
                          </a:cubicBezTo>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pic>
        <p:nvPicPr>
          <p:cNvPr id="5" name="Grafik 4">
            <a:extLst>
              <a:ext uri="{FF2B5EF4-FFF2-40B4-BE49-F238E27FC236}">
                <a16:creationId xmlns:a16="http://schemas.microsoft.com/office/drawing/2014/main" id="{76584DE3-C859-D713-699C-D35CD16B2AB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98268" y="68347"/>
            <a:ext cx="788903" cy="788903"/>
          </a:xfrm>
          <a:prstGeom prst="rect">
            <a:avLst/>
          </a:prstGeom>
        </p:spPr>
      </p:pic>
      <p:pic>
        <p:nvPicPr>
          <p:cNvPr id="10" name="Grafik 9">
            <a:extLst>
              <a:ext uri="{FF2B5EF4-FFF2-40B4-BE49-F238E27FC236}">
                <a16:creationId xmlns:a16="http://schemas.microsoft.com/office/drawing/2014/main" id="{3CD28C30-7256-4B27-8F81-D3DE28A49F9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6349" y="2045422"/>
            <a:ext cx="6105764" cy="4579323"/>
          </a:xfrm>
          <a:prstGeom prst="rect">
            <a:avLst/>
          </a:prstGeom>
        </p:spPr>
      </p:pic>
      <p:pic>
        <p:nvPicPr>
          <p:cNvPr id="12" name="Grafik 11">
            <a:extLst>
              <a:ext uri="{FF2B5EF4-FFF2-40B4-BE49-F238E27FC236}">
                <a16:creationId xmlns:a16="http://schemas.microsoft.com/office/drawing/2014/main" id="{7486479E-33FD-467B-8FC2-6CB4F6994AA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837253" y="2045421"/>
            <a:ext cx="4768005" cy="4579323"/>
          </a:xfrm>
          <a:prstGeom prst="rect">
            <a:avLst/>
          </a:prstGeom>
        </p:spPr>
      </p:pic>
      <p:sp>
        <p:nvSpPr>
          <p:cNvPr id="9" name="Inhaltsplatzhalter 2">
            <a:extLst>
              <a:ext uri="{FF2B5EF4-FFF2-40B4-BE49-F238E27FC236}">
                <a16:creationId xmlns:a16="http://schemas.microsoft.com/office/drawing/2014/main" id="{0B5F97D2-F2B7-44B1-87C0-D73AA353551C}"/>
              </a:ext>
            </a:extLst>
          </p:cNvPr>
          <p:cNvSpPr txBox="1">
            <a:spLocks/>
          </p:cNvSpPr>
          <p:nvPr/>
        </p:nvSpPr>
        <p:spPr>
          <a:xfrm>
            <a:off x="435671" y="1146010"/>
            <a:ext cx="3661577" cy="2282990"/>
          </a:xfrm>
          <a:prstGeom prst="rect">
            <a:avLst/>
          </a:prstGeom>
        </p:spPr>
        <p:txBody>
          <a:bodyPr vert="horz" lIns="91440" tIns="45720" rIns="91440" bIns="45720" numCol="1"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sz="2200" dirty="0"/>
              <a:t>Staatliche Gewalt in Peru</a:t>
            </a:r>
          </a:p>
        </p:txBody>
      </p:sp>
    </p:spTree>
    <p:extLst>
      <p:ext uri="{BB962C8B-B14F-4D97-AF65-F5344CB8AC3E}">
        <p14:creationId xmlns:p14="http://schemas.microsoft.com/office/powerpoint/2010/main" val="35228440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ACE4C2B5-C6EF-4F58-AD73-D1AF8001909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99119" y="0"/>
            <a:ext cx="7192881" cy="4795254"/>
          </a:xfrm>
          <a:prstGeom prst="rect">
            <a:avLst/>
          </a:prstGeom>
        </p:spPr>
      </p:pic>
      <p:pic>
        <p:nvPicPr>
          <p:cNvPr id="4" name="Grafik 3">
            <a:extLst>
              <a:ext uri="{FF2B5EF4-FFF2-40B4-BE49-F238E27FC236}">
                <a16:creationId xmlns:a16="http://schemas.microsoft.com/office/drawing/2014/main" id="{13062BCA-6401-4A0D-B551-F212B9D59B8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4558" y="2397627"/>
            <a:ext cx="6188927" cy="4125951"/>
          </a:xfrm>
          <a:prstGeom prst="rect">
            <a:avLst/>
          </a:prstGeom>
        </p:spPr>
      </p:pic>
      <p:pic>
        <p:nvPicPr>
          <p:cNvPr id="5" name="Grafik 4">
            <a:extLst>
              <a:ext uri="{FF2B5EF4-FFF2-40B4-BE49-F238E27FC236}">
                <a16:creationId xmlns:a16="http://schemas.microsoft.com/office/drawing/2014/main" id="{76584DE3-C859-D713-699C-D35CD16B2AB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298268" y="68347"/>
            <a:ext cx="788903" cy="788903"/>
          </a:xfrm>
          <a:prstGeom prst="rect">
            <a:avLst/>
          </a:prstGeom>
        </p:spPr>
      </p:pic>
      <p:sp>
        <p:nvSpPr>
          <p:cNvPr id="7" name="Titel 1">
            <a:extLst>
              <a:ext uri="{FF2B5EF4-FFF2-40B4-BE49-F238E27FC236}">
                <a16:creationId xmlns:a16="http://schemas.microsoft.com/office/drawing/2014/main" id="{310E7C57-90E9-417F-BDBD-9A2DEFAFDC00}"/>
              </a:ext>
            </a:extLst>
          </p:cNvPr>
          <p:cNvSpPr txBox="1">
            <a:spLocks/>
          </p:cNvSpPr>
          <p:nvPr/>
        </p:nvSpPr>
        <p:spPr>
          <a:xfrm>
            <a:off x="236349" y="-470914"/>
            <a:ext cx="4638022" cy="116206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3200" dirty="0">
                <a:latin typeface="MV Boli" panose="02000500030200090000" pitchFamily="2" charset="0"/>
                <a:cs typeface="MV Boli" panose="02000500030200090000" pitchFamily="2" charset="0"/>
              </a:rPr>
              <a:t>Hilfe für die Opfer</a:t>
            </a:r>
            <a:endParaRPr lang="de-DE" sz="3200" dirty="0">
              <a:latin typeface="+mn-lt"/>
              <a:cs typeface="MV Boli" panose="02000500030200090000" pitchFamily="2" charset="0"/>
            </a:endParaRPr>
          </a:p>
        </p:txBody>
      </p:sp>
      <p:grpSp>
        <p:nvGrpSpPr>
          <p:cNvPr id="8" name="Gruppieren 7">
            <a:extLst>
              <a:ext uri="{FF2B5EF4-FFF2-40B4-BE49-F238E27FC236}">
                <a16:creationId xmlns:a16="http://schemas.microsoft.com/office/drawing/2014/main" id="{029B6C52-4A7D-4C0F-BEBD-DB48D2675053}"/>
              </a:ext>
            </a:extLst>
          </p:cNvPr>
          <p:cNvGrpSpPr/>
          <p:nvPr/>
        </p:nvGrpSpPr>
        <p:grpSpPr>
          <a:xfrm flipV="1">
            <a:off x="435671" y="691146"/>
            <a:ext cx="2843351" cy="45719"/>
            <a:chOff x="761112" y="2760234"/>
            <a:chExt cx="3019425" cy="84143"/>
          </a:xfrm>
        </p:grpSpPr>
        <p:sp>
          <p:nvSpPr>
            <p:cNvPr id="9" name="Freihandform: Form 8">
              <a:extLst>
                <a:ext uri="{FF2B5EF4-FFF2-40B4-BE49-F238E27FC236}">
                  <a16:creationId xmlns:a16="http://schemas.microsoft.com/office/drawing/2014/main" id="{7DEB7D43-A89F-4EAB-8BC8-E8C93354A602}"/>
                </a:ext>
              </a:extLst>
            </p:cNvPr>
            <p:cNvSpPr/>
            <p:nvPr/>
          </p:nvSpPr>
          <p:spPr>
            <a:xfrm>
              <a:off x="761112" y="2796742"/>
              <a:ext cx="3019425" cy="47635"/>
            </a:xfrm>
            <a:custGeom>
              <a:avLst/>
              <a:gdLst>
                <a:gd name="connsiteX0" fmla="*/ 0 w 3019425"/>
                <a:gd name="connsiteY0" fmla="*/ 0 h 47635"/>
                <a:gd name="connsiteX1" fmla="*/ 598932 w 3019425"/>
                <a:gd name="connsiteY1" fmla="*/ 6858 h 47635"/>
                <a:gd name="connsiteX2" fmla="*/ 1147953 w 3019425"/>
                <a:gd name="connsiteY2" fmla="*/ 13144 h 47635"/>
                <a:gd name="connsiteX3" fmla="*/ 1821752 w 3019425"/>
                <a:gd name="connsiteY3" fmla="*/ 20860 h 47635"/>
                <a:gd name="connsiteX4" fmla="*/ 2495550 w 3019425"/>
                <a:gd name="connsiteY4" fmla="*/ 28575 h 47635"/>
                <a:gd name="connsiteX5" fmla="*/ 2657475 w 3019425"/>
                <a:gd name="connsiteY5" fmla="*/ 38100 h 47635"/>
                <a:gd name="connsiteX6" fmla="*/ 3019425 w 3019425"/>
                <a:gd name="connsiteY6" fmla="*/ 47625 h 47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9425" h="47635" extrusionOk="0">
                  <a:moveTo>
                    <a:pt x="0" y="0"/>
                  </a:moveTo>
                  <a:cubicBezTo>
                    <a:pt x="264475" y="-17781"/>
                    <a:pt x="336098" y="-12241"/>
                    <a:pt x="598932" y="6858"/>
                  </a:cubicBezTo>
                  <a:cubicBezTo>
                    <a:pt x="861766" y="25957"/>
                    <a:pt x="935081" y="-505"/>
                    <a:pt x="1147953" y="13144"/>
                  </a:cubicBezTo>
                  <a:cubicBezTo>
                    <a:pt x="1360825" y="26794"/>
                    <a:pt x="1490859" y="-12904"/>
                    <a:pt x="1821752" y="20860"/>
                  </a:cubicBezTo>
                  <a:cubicBezTo>
                    <a:pt x="2152645" y="54623"/>
                    <a:pt x="2348462" y="36306"/>
                    <a:pt x="2495550" y="28575"/>
                  </a:cubicBezTo>
                  <a:cubicBezTo>
                    <a:pt x="2551128" y="30003"/>
                    <a:pt x="2606012" y="36152"/>
                    <a:pt x="2657475" y="38100"/>
                  </a:cubicBezTo>
                  <a:cubicBezTo>
                    <a:pt x="2905951" y="42830"/>
                    <a:pt x="2864995" y="46789"/>
                    <a:pt x="3019425" y="47625"/>
                  </a:cubicBezTo>
                </a:path>
              </a:pathLst>
            </a:custGeom>
            <a:noFill/>
            <a:ln w="44450" cap="rnd">
              <a:solidFill>
                <a:srgbClr val="B9AF11"/>
              </a:solidFill>
              <a:round/>
              <a:extLst>
                <a:ext uri="{C807C97D-BFC1-408E-A445-0C87EB9F89A2}">
                  <ask:lineSketchStyleProps xmlns:ask="http://schemas.microsoft.com/office/drawing/2018/sketchyshapes" xmlns="" sd="1219033472">
                    <a:custGeom>
                      <a:avLst/>
                      <a:gdLst>
                        <a:gd name="connsiteX0" fmla="*/ 0 w 3019425"/>
                        <a:gd name="connsiteY0" fmla="*/ 0 h 47635"/>
                        <a:gd name="connsiteX1" fmla="*/ 2495550 w 3019425"/>
                        <a:gd name="connsiteY1" fmla="*/ 28575 h 47635"/>
                        <a:gd name="connsiteX2" fmla="*/ 2657475 w 3019425"/>
                        <a:gd name="connsiteY2" fmla="*/ 38100 h 47635"/>
                        <a:gd name="connsiteX3" fmla="*/ 3019425 w 3019425"/>
                        <a:gd name="connsiteY3" fmla="*/ 47625 h 47635"/>
                      </a:gdLst>
                      <a:ahLst/>
                      <a:cxnLst>
                        <a:cxn ang="0">
                          <a:pos x="connsiteX0" y="connsiteY0"/>
                        </a:cxn>
                        <a:cxn ang="0">
                          <a:pos x="connsiteX1" y="connsiteY1"/>
                        </a:cxn>
                        <a:cxn ang="0">
                          <a:pos x="connsiteX2" y="connsiteY2"/>
                        </a:cxn>
                        <a:cxn ang="0">
                          <a:pos x="connsiteX3" y="connsiteY3"/>
                        </a:cxn>
                      </a:cxnLst>
                      <a:rect l="l" t="t" r="r" b="b"/>
                      <a:pathLst>
                        <a:path w="3019425" h="47635">
                          <a:moveTo>
                            <a:pt x="0" y="0"/>
                          </a:moveTo>
                          <a:lnTo>
                            <a:pt x="2495550" y="28575"/>
                          </a:lnTo>
                          <a:cubicBezTo>
                            <a:pt x="2549614" y="29280"/>
                            <a:pt x="2603454" y="35849"/>
                            <a:pt x="2657475" y="38100"/>
                          </a:cubicBezTo>
                          <a:cubicBezTo>
                            <a:pt x="2903273" y="48342"/>
                            <a:pt x="2870454" y="47625"/>
                            <a:pt x="3019425" y="47625"/>
                          </a:cubicBezTo>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Freihandform: Form 9">
              <a:extLst>
                <a:ext uri="{FF2B5EF4-FFF2-40B4-BE49-F238E27FC236}">
                  <a16:creationId xmlns:a16="http://schemas.microsoft.com/office/drawing/2014/main" id="{47B444A0-5129-4429-AAF2-6008620353D4}"/>
                </a:ext>
              </a:extLst>
            </p:cNvPr>
            <p:cNvSpPr/>
            <p:nvPr/>
          </p:nvSpPr>
          <p:spPr>
            <a:xfrm>
              <a:off x="761112" y="2760234"/>
              <a:ext cx="3019425" cy="45719"/>
            </a:xfrm>
            <a:custGeom>
              <a:avLst/>
              <a:gdLst>
                <a:gd name="connsiteX0" fmla="*/ 0 w 3019425"/>
                <a:gd name="connsiteY0" fmla="*/ 0 h 45719"/>
                <a:gd name="connsiteX1" fmla="*/ 474155 w 3019425"/>
                <a:gd name="connsiteY1" fmla="*/ 5211 h 45719"/>
                <a:gd name="connsiteX2" fmla="*/ 898398 w 3019425"/>
                <a:gd name="connsiteY2" fmla="*/ 9873 h 45719"/>
                <a:gd name="connsiteX3" fmla="*/ 1447419 w 3019425"/>
                <a:gd name="connsiteY3" fmla="*/ 15906 h 45719"/>
                <a:gd name="connsiteX4" fmla="*/ 1921574 w 3019425"/>
                <a:gd name="connsiteY4" fmla="*/ 21117 h 45719"/>
                <a:gd name="connsiteX5" fmla="*/ 2495550 w 3019425"/>
                <a:gd name="connsiteY5" fmla="*/ 27425 h 45719"/>
                <a:gd name="connsiteX6" fmla="*/ 2657475 w 3019425"/>
                <a:gd name="connsiteY6" fmla="*/ 36567 h 45719"/>
                <a:gd name="connsiteX7" fmla="*/ 3019425 w 3019425"/>
                <a:gd name="connsiteY7" fmla="*/ 45709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19425" h="45719" extrusionOk="0">
                  <a:moveTo>
                    <a:pt x="0" y="0"/>
                  </a:moveTo>
                  <a:cubicBezTo>
                    <a:pt x="115470" y="-13462"/>
                    <a:pt x="277303" y="48834"/>
                    <a:pt x="474155" y="5211"/>
                  </a:cubicBezTo>
                  <a:cubicBezTo>
                    <a:pt x="671007" y="-38412"/>
                    <a:pt x="799309" y="54446"/>
                    <a:pt x="898398" y="9873"/>
                  </a:cubicBezTo>
                  <a:cubicBezTo>
                    <a:pt x="997487" y="-34700"/>
                    <a:pt x="1335373" y="41538"/>
                    <a:pt x="1447419" y="15906"/>
                  </a:cubicBezTo>
                  <a:cubicBezTo>
                    <a:pt x="1559465" y="-9726"/>
                    <a:pt x="1718494" y="68020"/>
                    <a:pt x="1921574" y="21117"/>
                  </a:cubicBezTo>
                  <a:cubicBezTo>
                    <a:pt x="2124654" y="-25786"/>
                    <a:pt x="2242872" y="34418"/>
                    <a:pt x="2495550" y="27425"/>
                  </a:cubicBezTo>
                  <a:cubicBezTo>
                    <a:pt x="2553431" y="13975"/>
                    <a:pt x="2592790" y="27415"/>
                    <a:pt x="2657475" y="36567"/>
                  </a:cubicBezTo>
                  <a:cubicBezTo>
                    <a:pt x="2906652" y="40898"/>
                    <a:pt x="2867577" y="48237"/>
                    <a:pt x="3019425" y="45709"/>
                  </a:cubicBezTo>
                </a:path>
              </a:pathLst>
            </a:custGeom>
            <a:noFill/>
            <a:ln w="44450" cap="rnd">
              <a:solidFill>
                <a:srgbClr val="B9AF11"/>
              </a:solidFill>
              <a:round/>
              <a:extLst>
                <a:ext uri="{C807C97D-BFC1-408E-A445-0C87EB9F89A2}">
                  <ask:lineSketchStyleProps xmlns:ask="http://schemas.microsoft.com/office/drawing/2018/sketchyshapes" xmlns="" sd="1219033472">
                    <a:custGeom>
                      <a:avLst/>
                      <a:gdLst>
                        <a:gd name="connsiteX0" fmla="*/ 0 w 3019425"/>
                        <a:gd name="connsiteY0" fmla="*/ 0 h 47635"/>
                        <a:gd name="connsiteX1" fmla="*/ 2495550 w 3019425"/>
                        <a:gd name="connsiteY1" fmla="*/ 28575 h 47635"/>
                        <a:gd name="connsiteX2" fmla="*/ 2657475 w 3019425"/>
                        <a:gd name="connsiteY2" fmla="*/ 38100 h 47635"/>
                        <a:gd name="connsiteX3" fmla="*/ 3019425 w 3019425"/>
                        <a:gd name="connsiteY3" fmla="*/ 47625 h 47635"/>
                      </a:gdLst>
                      <a:ahLst/>
                      <a:cxnLst>
                        <a:cxn ang="0">
                          <a:pos x="connsiteX0" y="connsiteY0"/>
                        </a:cxn>
                        <a:cxn ang="0">
                          <a:pos x="connsiteX1" y="connsiteY1"/>
                        </a:cxn>
                        <a:cxn ang="0">
                          <a:pos x="connsiteX2" y="connsiteY2"/>
                        </a:cxn>
                        <a:cxn ang="0">
                          <a:pos x="connsiteX3" y="connsiteY3"/>
                        </a:cxn>
                      </a:cxnLst>
                      <a:rect l="l" t="t" r="r" b="b"/>
                      <a:pathLst>
                        <a:path w="3019425" h="47635">
                          <a:moveTo>
                            <a:pt x="0" y="0"/>
                          </a:moveTo>
                          <a:lnTo>
                            <a:pt x="2495550" y="28575"/>
                          </a:lnTo>
                          <a:cubicBezTo>
                            <a:pt x="2549614" y="29280"/>
                            <a:pt x="2603454" y="35849"/>
                            <a:pt x="2657475" y="38100"/>
                          </a:cubicBezTo>
                          <a:cubicBezTo>
                            <a:pt x="2903273" y="48342"/>
                            <a:pt x="2870454" y="47625"/>
                            <a:pt x="3019425" y="47625"/>
                          </a:cubicBezTo>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1" name="Inhaltsplatzhalter 2">
            <a:extLst>
              <a:ext uri="{FF2B5EF4-FFF2-40B4-BE49-F238E27FC236}">
                <a16:creationId xmlns:a16="http://schemas.microsoft.com/office/drawing/2014/main" id="{7C504144-CBBC-4EEE-8AA6-F4529A5E58AB}"/>
              </a:ext>
            </a:extLst>
          </p:cNvPr>
          <p:cNvSpPr txBox="1">
            <a:spLocks/>
          </p:cNvSpPr>
          <p:nvPr/>
        </p:nvSpPr>
        <p:spPr>
          <a:xfrm>
            <a:off x="435671" y="1146010"/>
            <a:ext cx="3661577" cy="2282990"/>
          </a:xfrm>
          <a:prstGeom prst="rect">
            <a:avLst/>
          </a:prstGeom>
        </p:spPr>
        <p:txBody>
          <a:bodyPr vert="horz" lIns="91440" tIns="45720" rIns="91440" bIns="45720" numCol="1"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sz="2200" dirty="0"/>
              <a:t>Staatliche Gewalt in Peru</a:t>
            </a:r>
          </a:p>
        </p:txBody>
      </p:sp>
    </p:spTree>
    <p:extLst>
      <p:ext uri="{BB962C8B-B14F-4D97-AF65-F5344CB8AC3E}">
        <p14:creationId xmlns:p14="http://schemas.microsoft.com/office/powerpoint/2010/main" val="15434511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75A003-0968-55D0-4A28-C8236476AB9A}"/>
              </a:ext>
            </a:extLst>
          </p:cNvPr>
          <p:cNvSpPr>
            <a:spLocks noGrp="1"/>
          </p:cNvSpPr>
          <p:nvPr>
            <p:ph type="title" idx="4294967295"/>
          </p:nvPr>
        </p:nvSpPr>
        <p:spPr>
          <a:xfrm>
            <a:off x="236349" y="-470914"/>
            <a:ext cx="4638022" cy="1162060"/>
          </a:xfrm>
        </p:spPr>
        <p:txBody>
          <a:bodyPr anchor="b">
            <a:normAutofit/>
          </a:bodyPr>
          <a:lstStyle/>
          <a:p>
            <a:r>
              <a:rPr lang="de-DE" sz="3200" dirty="0">
                <a:latin typeface="MV Boli" panose="02000500030200090000" pitchFamily="2" charset="0"/>
                <a:cs typeface="MV Boli" panose="02000500030200090000" pitchFamily="2" charset="0"/>
              </a:rPr>
              <a:t>Hilfe für die Opfer</a:t>
            </a:r>
            <a:endParaRPr lang="de-DE" sz="3200" dirty="0">
              <a:latin typeface="+mn-lt"/>
              <a:cs typeface="MV Boli" panose="02000500030200090000" pitchFamily="2" charset="0"/>
            </a:endParaRPr>
          </a:p>
        </p:txBody>
      </p:sp>
      <p:grpSp>
        <p:nvGrpSpPr>
          <p:cNvPr id="27" name="Gruppieren 26">
            <a:extLst>
              <a:ext uri="{FF2B5EF4-FFF2-40B4-BE49-F238E27FC236}">
                <a16:creationId xmlns:a16="http://schemas.microsoft.com/office/drawing/2014/main" id="{5179EC06-5ED6-85BC-6183-042E9936993D}"/>
              </a:ext>
            </a:extLst>
          </p:cNvPr>
          <p:cNvGrpSpPr/>
          <p:nvPr/>
        </p:nvGrpSpPr>
        <p:grpSpPr>
          <a:xfrm flipV="1">
            <a:off x="435671" y="693471"/>
            <a:ext cx="2843351" cy="45719"/>
            <a:chOff x="761112" y="2760234"/>
            <a:chExt cx="3019425" cy="84143"/>
          </a:xfrm>
        </p:grpSpPr>
        <p:sp>
          <p:nvSpPr>
            <p:cNvPr id="24" name="Freihandform: Form 23">
              <a:extLst>
                <a:ext uri="{FF2B5EF4-FFF2-40B4-BE49-F238E27FC236}">
                  <a16:creationId xmlns:a16="http://schemas.microsoft.com/office/drawing/2014/main" id="{34FCF672-416D-95CA-91E9-17497F80AA9D}"/>
                </a:ext>
              </a:extLst>
            </p:cNvPr>
            <p:cNvSpPr/>
            <p:nvPr/>
          </p:nvSpPr>
          <p:spPr>
            <a:xfrm>
              <a:off x="761112" y="2796742"/>
              <a:ext cx="3019425" cy="47635"/>
            </a:xfrm>
            <a:custGeom>
              <a:avLst/>
              <a:gdLst>
                <a:gd name="connsiteX0" fmla="*/ 0 w 3019425"/>
                <a:gd name="connsiteY0" fmla="*/ 0 h 47635"/>
                <a:gd name="connsiteX1" fmla="*/ 598932 w 3019425"/>
                <a:gd name="connsiteY1" fmla="*/ 6858 h 47635"/>
                <a:gd name="connsiteX2" fmla="*/ 1147953 w 3019425"/>
                <a:gd name="connsiteY2" fmla="*/ 13144 h 47635"/>
                <a:gd name="connsiteX3" fmla="*/ 1821752 w 3019425"/>
                <a:gd name="connsiteY3" fmla="*/ 20860 h 47635"/>
                <a:gd name="connsiteX4" fmla="*/ 2495550 w 3019425"/>
                <a:gd name="connsiteY4" fmla="*/ 28575 h 47635"/>
                <a:gd name="connsiteX5" fmla="*/ 2657475 w 3019425"/>
                <a:gd name="connsiteY5" fmla="*/ 38100 h 47635"/>
                <a:gd name="connsiteX6" fmla="*/ 3019425 w 3019425"/>
                <a:gd name="connsiteY6" fmla="*/ 47625 h 47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9425" h="47635" extrusionOk="0">
                  <a:moveTo>
                    <a:pt x="0" y="0"/>
                  </a:moveTo>
                  <a:cubicBezTo>
                    <a:pt x="264475" y="-17781"/>
                    <a:pt x="336098" y="-12241"/>
                    <a:pt x="598932" y="6858"/>
                  </a:cubicBezTo>
                  <a:cubicBezTo>
                    <a:pt x="861766" y="25957"/>
                    <a:pt x="935081" y="-505"/>
                    <a:pt x="1147953" y="13144"/>
                  </a:cubicBezTo>
                  <a:cubicBezTo>
                    <a:pt x="1360825" y="26794"/>
                    <a:pt x="1490859" y="-12904"/>
                    <a:pt x="1821752" y="20860"/>
                  </a:cubicBezTo>
                  <a:cubicBezTo>
                    <a:pt x="2152645" y="54623"/>
                    <a:pt x="2348462" y="36306"/>
                    <a:pt x="2495550" y="28575"/>
                  </a:cubicBezTo>
                  <a:cubicBezTo>
                    <a:pt x="2551128" y="30003"/>
                    <a:pt x="2606012" y="36152"/>
                    <a:pt x="2657475" y="38100"/>
                  </a:cubicBezTo>
                  <a:cubicBezTo>
                    <a:pt x="2905951" y="42830"/>
                    <a:pt x="2864995" y="46789"/>
                    <a:pt x="3019425" y="47625"/>
                  </a:cubicBezTo>
                </a:path>
              </a:pathLst>
            </a:custGeom>
            <a:noFill/>
            <a:ln w="44450" cap="rnd">
              <a:solidFill>
                <a:srgbClr val="B9AF11"/>
              </a:solidFill>
              <a:round/>
              <a:extLst>
                <a:ext uri="{C807C97D-BFC1-408E-A445-0C87EB9F89A2}">
                  <ask:lineSketchStyleProps xmlns:ask="http://schemas.microsoft.com/office/drawing/2018/sketchyshapes" xmlns="" sd="1219033472">
                    <a:custGeom>
                      <a:avLst/>
                      <a:gdLst>
                        <a:gd name="connsiteX0" fmla="*/ 0 w 3019425"/>
                        <a:gd name="connsiteY0" fmla="*/ 0 h 47635"/>
                        <a:gd name="connsiteX1" fmla="*/ 2495550 w 3019425"/>
                        <a:gd name="connsiteY1" fmla="*/ 28575 h 47635"/>
                        <a:gd name="connsiteX2" fmla="*/ 2657475 w 3019425"/>
                        <a:gd name="connsiteY2" fmla="*/ 38100 h 47635"/>
                        <a:gd name="connsiteX3" fmla="*/ 3019425 w 3019425"/>
                        <a:gd name="connsiteY3" fmla="*/ 47625 h 47635"/>
                      </a:gdLst>
                      <a:ahLst/>
                      <a:cxnLst>
                        <a:cxn ang="0">
                          <a:pos x="connsiteX0" y="connsiteY0"/>
                        </a:cxn>
                        <a:cxn ang="0">
                          <a:pos x="connsiteX1" y="connsiteY1"/>
                        </a:cxn>
                        <a:cxn ang="0">
                          <a:pos x="connsiteX2" y="connsiteY2"/>
                        </a:cxn>
                        <a:cxn ang="0">
                          <a:pos x="connsiteX3" y="connsiteY3"/>
                        </a:cxn>
                      </a:cxnLst>
                      <a:rect l="l" t="t" r="r" b="b"/>
                      <a:pathLst>
                        <a:path w="3019425" h="47635">
                          <a:moveTo>
                            <a:pt x="0" y="0"/>
                          </a:moveTo>
                          <a:lnTo>
                            <a:pt x="2495550" y="28575"/>
                          </a:lnTo>
                          <a:cubicBezTo>
                            <a:pt x="2549614" y="29280"/>
                            <a:pt x="2603454" y="35849"/>
                            <a:pt x="2657475" y="38100"/>
                          </a:cubicBezTo>
                          <a:cubicBezTo>
                            <a:pt x="2903273" y="48342"/>
                            <a:pt x="2870454" y="47625"/>
                            <a:pt x="3019425" y="47625"/>
                          </a:cubicBezTo>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Freihandform: Form 25">
              <a:extLst>
                <a:ext uri="{FF2B5EF4-FFF2-40B4-BE49-F238E27FC236}">
                  <a16:creationId xmlns:a16="http://schemas.microsoft.com/office/drawing/2014/main" id="{2A5708AF-9B04-50B3-9D51-9FAF6A00E3A0}"/>
                </a:ext>
              </a:extLst>
            </p:cNvPr>
            <p:cNvSpPr/>
            <p:nvPr/>
          </p:nvSpPr>
          <p:spPr>
            <a:xfrm>
              <a:off x="761112" y="2760234"/>
              <a:ext cx="3019425" cy="45719"/>
            </a:xfrm>
            <a:custGeom>
              <a:avLst/>
              <a:gdLst>
                <a:gd name="connsiteX0" fmla="*/ 0 w 3019425"/>
                <a:gd name="connsiteY0" fmla="*/ 0 h 45719"/>
                <a:gd name="connsiteX1" fmla="*/ 474155 w 3019425"/>
                <a:gd name="connsiteY1" fmla="*/ 5211 h 45719"/>
                <a:gd name="connsiteX2" fmla="*/ 898398 w 3019425"/>
                <a:gd name="connsiteY2" fmla="*/ 9873 h 45719"/>
                <a:gd name="connsiteX3" fmla="*/ 1447419 w 3019425"/>
                <a:gd name="connsiteY3" fmla="*/ 15906 h 45719"/>
                <a:gd name="connsiteX4" fmla="*/ 1921574 w 3019425"/>
                <a:gd name="connsiteY4" fmla="*/ 21117 h 45719"/>
                <a:gd name="connsiteX5" fmla="*/ 2495550 w 3019425"/>
                <a:gd name="connsiteY5" fmla="*/ 27425 h 45719"/>
                <a:gd name="connsiteX6" fmla="*/ 2657475 w 3019425"/>
                <a:gd name="connsiteY6" fmla="*/ 36567 h 45719"/>
                <a:gd name="connsiteX7" fmla="*/ 3019425 w 3019425"/>
                <a:gd name="connsiteY7" fmla="*/ 45709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19425" h="45719" extrusionOk="0">
                  <a:moveTo>
                    <a:pt x="0" y="0"/>
                  </a:moveTo>
                  <a:cubicBezTo>
                    <a:pt x="115470" y="-13462"/>
                    <a:pt x="277303" y="48834"/>
                    <a:pt x="474155" y="5211"/>
                  </a:cubicBezTo>
                  <a:cubicBezTo>
                    <a:pt x="671007" y="-38412"/>
                    <a:pt x="799309" y="54446"/>
                    <a:pt x="898398" y="9873"/>
                  </a:cubicBezTo>
                  <a:cubicBezTo>
                    <a:pt x="997487" y="-34700"/>
                    <a:pt x="1335373" y="41538"/>
                    <a:pt x="1447419" y="15906"/>
                  </a:cubicBezTo>
                  <a:cubicBezTo>
                    <a:pt x="1559465" y="-9726"/>
                    <a:pt x="1718494" y="68020"/>
                    <a:pt x="1921574" y="21117"/>
                  </a:cubicBezTo>
                  <a:cubicBezTo>
                    <a:pt x="2124654" y="-25786"/>
                    <a:pt x="2242872" y="34418"/>
                    <a:pt x="2495550" y="27425"/>
                  </a:cubicBezTo>
                  <a:cubicBezTo>
                    <a:pt x="2553431" y="13975"/>
                    <a:pt x="2592790" y="27415"/>
                    <a:pt x="2657475" y="36567"/>
                  </a:cubicBezTo>
                  <a:cubicBezTo>
                    <a:pt x="2906652" y="40898"/>
                    <a:pt x="2867577" y="48237"/>
                    <a:pt x="3019425" y="45709"/>
                  </a:cubicBezTo>
                </a:path>
              </a:pathLst>
            </a:custGeom>
            <a:noFill/>
            <a:ln w="44450" cap="rnd">
              <a:solidFill>
                <a:srgbClr val="B9AF11"/>
              </a:solidFill>
              <a:round/>
              <a:extLst>
                <a:ext uri="{C807C97D-BFC1-408E-A445-0C87EB9F89A2}">
                  <ask:lineSketchStyleProps xmlns:ask="http://schemas.microsoft.com/office/drawing/2018/sketchyshapes" xmlns="" sd="1219033472">
                    <a:custGeom>
                      <a:avLst/>
                      <a:gdLst>
                        <a:gd name="connsiteX0" fmla="*/ 0 w 3019425"/>
                        <a:gd name="connsiteY0" fmla="*/ 0 h 47635"/>
                        <a:gd name="connsiteX1" fmla="*/ 2495550 w 3019425"/>
                        <a:gd name="connsiteY1" fmla="*/ 28575 h 47635"/>
                        <a:gd name="connsiteX2" fmla="*/ 2657475 w 3019425"/>
                        <a:gd name="connsiteY2" fmla="*/ 38100 h 47635"/>
                        <a:gd name="connsiteX3" fmla="*/ 3019425 w 3019425"/>
                        <a:gd name="connsiteY3" fmla="*/ 47625 h 47635"/>
                      </a:gdLst>
                      <a:ahLst/>
                      <a:cxnLst>
                        <a:cxn ang="0">
                          <a:pos x="connsiteX0" y="connsiteY0"/>
                        </a:cxn>
                        <a:cxn ang="0">
                          <a:pos x="connsiteX1" y="connsiteY1"/>
                        </a:cxn>
                        <a:cxn ang="0">
                          <a:pos x="connsiteX2" y="connsiteY2"/>
                        </a:cxn>
                        <a:cxn ang="0">
                          <a:pos x="connsiteX3" y="connsiteY3"/>
                        </a:cxn>
                      </a:cxnLst>
                      <a:rect l="l" t="t" r="r" b="b"/>
                      <a:pathLst>
                        <a:path w="3019425" h="47635">
                          <a:moveTo>
                            <a:pt x="0" y="0"/>
                          </a:moveTo>
                          <a:lnTo>
                            <a:pt x="2495550" y="28575"/>
                          </a:lnTo>
                          <a:cubicBezTo>
                            <a:pt x="2549614" y="29280"/>
                            <a:pt x="2603454" y="35849"/>
                            <a:pt x="2657475" y="38100"/>
                          </a:cubicBezTo>
                          <a:cubicBezTo>
                            <a:pt x="2903273" y="48342"/>
                            <a:pt x="2870454" y="47625"/>
                            <a:pt x="3019425" y="47625"/>
                          </a:cubicBezTo>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pic>
        <p:nvPicPr>
          <p:cNvPr id="6" name="Grafik 5">
            <a:extLst>
              <a:ext uri="{FF2B5EF4-FFF2-40B4-BE49-F238E27FC236}">
                <a16:creationId xmlns:a16="http://schemas.microsoft.com/office/drawing/2014/main" id="{EBAADAF1-20FF-43F4-B609-BB73698871D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8204" y="1271739"/>
            <a:ext cx="7490043" cy="5285635"/>
          </a:xfrm>
          <a:prstGeom prst="rect">
            <a:avLst/>
          </a:prstGeom>
        </p:spPr>
      </p:pic>
      <p:pic>
        <p:nvPicPr>
          <p:cNvPr id="9" name="Grafik 8">
            <a:extLst>
              <a:ext uri="{FF2B5EF4-FFF2-40B4-BE49-F238E27FC236}">
                <a16:creationId xmlns:a16="http://schemas.microsoft.com/office/drawing/2014/main" id="{7883D4CF-3F56-4158-B734-AFE950543B8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48499" y="0"/>
            <a:ext cx="5143501" cy="3429000"/>
          </a:xfrm>
          <a:prstGeom prst="rect">
            <a:avLst/>
          </a:prstGeom>
        </p:spPr>
      </p:pic>
      <p:pic>
        <p:nvPicPr>
          <p:cNvPr id="5" name="Grafik 4">
            <a:extLst>
              <a:ext uri="{FF2B5EF4-FFF2-40B4-BE49-F238E27FC236}">
                <a16:creationId xmlns:a16="http://schemas.microsoft.com/office/drawing/2014/main" id="{76584DE3-C859-D713-699C-D35CD16B2AB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298268" y="68347"/>
            <a:ext cx="788903" cy="788903"/>
          </a:xfrm>
          <a:prstGeom prst="rect">
            <a:avLst/>
          </a:prstGeom>
        </p:spPr>
      </p:pic>
    </p:spTree>
    <p:extLst>
      <p:ext uri="{BB962C8B-B14F-4D97-AF65-F5344CB8AC3E}">
        <p14:creationId xmlns:p14="http://schemas.microsoft.com/office/powerpoint/2010/main" val="41813773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75A003-0968-55D0-4A28-C8236476AB9A}"/>
              </a:ext>
            </a:extLst>
          </p:cNvPr>
          <p:cNvSpPr>
            <a:spLocks noGrp="1"/>
          </p:cNvSpPr>
          <p:nvPr>
            <p:ph type="title" idx="4294967295"/>
          </p:nvPr>
        </p:nvSpPr>
        <p:spPr>
          <a:xfrm>
            <a:off x="236349" y="-470914"/>
            <a:ext cx="4638022" cy="1162060"/>
          </a:xfrm>
        </p:spPr>
        <p:txBody>
          <a:bodyPr anchor="b">
            <a:normAutofit/>
          </a:bodyPr>
          <a:lstStyle/>
          <a:p>
            <a:r>
              <a:rPr lang="de-DE" sz="3200" dirty="0">
                <a:latin typeface="MV Boli" panose="02000500030200090000" pitchFamily="2" charset="0"/>
                <a:cs typeface="MV Boli" panose="02000500030200090000" pitchFamily="2" charset="0"/>
              </a:rPr>
              <a:t>Hilfe für die Ärmsten</a:t>
            </a:r>
            <a:endParaRPr lang="de-DE" sz="3200" dirty="0">
              <a:latin typeface="+mn-lt"/>
              <a:cs typeface="MV Boli" panose="02000500030200090000" pitchFamily="2" charset="0"/>
            </a:endParaRPr>
          </a:p>
        </p:txBody>
      </p:sp>
      <p:grpSp>
        <p:nvGrpSpPr>
          <p:cNvPr id="27" name="Gruppieren 26">
            <a:extLst>
              <a:ext uri="{FF2B5EF4-FFF2-40B4-BE49-F238E27FC236}">
                <a16:creationId xmlns:a16="http://schemas.microsoft.com/office/drawing/2014/main" id="{5179EC06-5ED6-85BC-6183-042E9936993D}"/>
              </a:ext>
            </a:extLst>
          </p:cNvPr>
          <p:cNvGrpSpPr/>
          <p:nvPr/>
        </p:nvGrpSpPr>
        <p:grpSpPr>
          <a:xfrm flipV="1">
            <a:off x="435671" y="693471"/>
            <a:ext cx="2843351" cy="45719"/>
            <a:chOff x="761112" y="2760234"/>
            <a:chExt cx="3019425" cy="84143"/>
          </a:xfrm>
        </p:grpSpPr>
        <p:sp>
          <p:nvSpPr>
            <p:cNvPr id="24" name="Freihandform: Form 23">
              <a:extLst>
                <a:ext uri="{FF2B5EF4-FFF2-40B4-BE49-F238E27FC236}">
                  <a16:creationId xmlns:a16="http://schemas.microsoft.com/office/drawing/2014/main" id="{34FCF672-416D-95CA-91E9-17497F80AA9D}"/>
                </a:ext>
              </a:extLst>
            </p:cNvPr>
            <p:cNvSpPr/>
            <p:nvPr/>
          </p:nvSpPr>
          <p:spPr>
            <a:xfrm>
              <a:off x="761112" y="2796742"/>
              <a:ext cx="3019425" cy="47635"/>
            </a:xfrm>
            <a:custGeom>
              <a:avLst/>
              <a:gdLst>
                <a:gd name="connsiteX0" fmla="*/ 0 w 3019425"/>
                <a:gd name="connsiteY0" fmla="*/ 0 h 47635"/>
                <a:gd name="connsiteX1" fmla="*/ 598932 w 3019425"/>
                <a:gd name="connsiteY1" fmla="*/ 6858 h 47635"/>
                <a:gd name="connsiteX2" fmla="*/ 1147953 w 3019425"/>
                <a:gd name="connsiteY2" fmla="*/ 13144 h 47635"/>
                <a:gd name="connsiteX3" fmla="*/ 1821752 w 3019425"/>
                <a:gd name="connsiteY3" fmla="*/ 20860 h 47635"/>
                <a:gd name="connsiteX4" fmla="*/ 2495550 w 3019425"/>
                <a:gd name="connsiteY4" fmla="*/ 28575 h 47635"/>
                <a:gd name="connsiteX5" fmla="*/ 2657475 w 3019425"/>
                <a:gd name="connsiteY5" fmla="*/ 38100 h 47635"/>
                <a:gd name="connsiteX6" fmla="*/ 3019425 w 3019425"/>
                <a:gd name="connsiteY6" fmla="*/ 47625 h 47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9425" h="47635" extrusionOk="0">
                  <a:moveTo>
                    <a:pt x="0" y="0"/>
                  </a:moveTo>
                  <a:cubicBezTo>
                    <a:pt x="264475" y="-17781"/>
                    <a:pt x="336098" y="-12241"/>
                    <a:pt x="598932" y="6858"/>
                  </a:cubicBezTo>
                  <a:cubicBezTo>
                    <a:pt x="861766" y="25957"/>
                    <a:pt x="935081" y="-505"/>
                    <a:pt x="1147953" y="13144"/>
                  </a:cubicBezTo>
                  <a:cubicBezTo>
                    <a:pt x="1360825" y="26794"/>
                    <a:pt x="1490859" y="-12904"/>
                    <a:pt x="1821752" y="20860"/>
                  </a:cubicBezTo>
                  <a:cubicBezTo>
                    <a:pt x="2152645" y="54623"/>
                    <a:pt x="2348462" y="36306"/>
                    <a:pt x="2495550" y="28575"/>
                  </a:cubicBezTo>
                  <a:cubicBezTo>
                    <a:pt x="2551128" y="30003"/>
                    <a:pt x="2606012" y="36152"/>
                    <a:pt x="2657475" y="38100"/>
                  </a:cubicBezTo>
                  <a:cubicBezTo>
                    <a:pt x="2905951" y="42830"/>
                    <a:pt x="2864995" y="46789"/>
                    <a:pt x="3019425" y="47625"/>
                  </a:cubicBezTo>
                </a:path>
              </a:pathLst>
            </a:custGeom>
            <a:noFill/>
            <a:ln w="44450" cap="rnd">
              <a:solidFill>
                <a:srgbClr val="B9AF11"/>
              </a:solidFill>
              <a:round/>
              <a:extLst>
                <a:ext uri="{C807C97D-BFC1-408E-A445-0C87EB9F89A2}">
                  <ask:lineSketchStyleProps xmlns:ask="http://schemas.microsoft.com/office/drawing/2018/sketchyshapes" xmlns="" sd="1219033472">
                    <a:custGeom>
                      <a:avLst/>
                      <a:gdLst>
                        <a:gd name="connsiteX0" fmla="*/ 0 w 3019425"/>
                        <a:gd name="connsiteY0" fmla="*/ 0 h 47635"/>
                        <a:gd name="connsiteX1" fmla="*/ 2495550 w 3019425"/>
                        <a:gd name="connsiteY1" fmla="*/ 28575 h 47635"/>
                        <a:gd name="connsiteX2" fmla="*/ 2657475 w 3019425"/>
                        <a:gd name="connsiteY2" fmla="*/ 38100 h 47635"/>
                        <a:gd name="connsiteX3" fmla="*/ 3019425 w 3019425"/>
                        <a:gd name="connsiteY3" fmla="*/ 47625 h 47635"/>
                      </a:gdLst>
                      <a:ahLst/>
                      <a:cxnLst>
                        <a:cxn ang="0">
                          <a:pos x="connsiteX0" y="connsiteY0"/>
                        </a:cxn>
                        <a:cxn ang="0">
                          <a:pos x="connsiteX1" y="connsiteY1"/>
                        </a:cxn>
                        <a:cxn ang="0">
                          <a:pos x="connsiteX2" y="connsiteY2"/>
                        </a:cxn>
                        <a:cxn ang="0">
                          <a:pos x="connsiteX3" y="connsiteY3"/>
                        </a:cxn>
                      </a:cxnLst>
                      <a:rect l="l" t="t" r="r" b="b"/>
                      <a:pathLst>
                        <a:path w="3019425" h="47635">
                          <a:moveTo>
                            <a:pt x="0" y="0"/>
                          </a:moveTo>
                          <a:lnTo>
                            <a:pt x="2495550" y="28575"/>
                          </a:lnTo>
                          <a:cubicBezTo>
                            <a:pt x="2549614" y="29280"/>
                            <a:pt x="2603454" y="35849"/>
                            <a:pt x="2657475" y="38100"/>
                          </a:cubicBezTo>
                          <a:cubicBezTo>
                            <a:pt x="2903273" y="48342"/>
                            <a:pt x="2870454" y="47625"/>
                            <a:pt x="3019425" y="47625"/>
                          </a:cubicBezTo>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Freihandform: Form 25">
              <a:extLst>
                <a:ext uri="{FF2B5EF4-FFF2-40B4-BE49-F238E27FC236}">
                  <a16:creationId xmlns:a16="http://schemas.microsoft.com/office/drawing/2014/main" id="{2A5708AF-9B04-50B3-9D51-9FAF6A00E3A0}"/>
                </a:ext>
              </a:extLst>
            </p:cNvPr>
            <p:cNvSpPr/>
            <p:nvPr/>
          </p:nvSpPr>
          <p:spPr>
            <a:xfrm>
              <a:off x="761112" y="2760234"/>
              <a:ext cx="3019425" cy="45719"/>
            </a:xfrm>
            <a:custGeom>
              <a:avLst/>
              <a:gdLst>
                <a:gd name="connsiteX0" fmla="*/ 0 w 3019425"/>
                <a:gd name="connsiteY0" fmla="*/ 0 h 45719"/>
                <a:gd name="connsiteX1" fmla="*/ 474155 w 3019425"/>
                <a:gd name="connsiteY1" fmla="*/ 5211 h 45719"/>
                <a:gd name="connsiteX2" fmla="*/ 898398 w 3019425"/>
                <a:gd name="connsiteY2" fmla="*/ 9873 h 45719"/>
                <a:gd name="connsiteX3" fmla="*/ 1447419 w 3019425"/>
                <a:gd name="connsiteY3" fmla="*/ 15906 h 45719"/>
                <a:gd name="connsiteX4" fmla="*/ 1921574 w 3019425"/>
                <a:gd name="connsiteY4" fmla="*/ 21117 h 45719"/>
                <a:gd name="connsiteX5" fmla="*/ 2495550 w 3019425"/>
                <a:gd name="connsiteY5" fmla="*/ 27425 h 45719"/>
                <a:gd name="connsiteX6" fmla="*/ 2657475 w 3019425"/>
                <a:gd name="connsiteY6" fmla="*/ 36567 h 45719"/>
                <a:gd name="connsiteX7" fmla="*/ 3019425 w 3019425"/>
                <a:gd name="connsiteY7" fmla="*/ 45709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19425" h="45719" extrusionOk="0">
                  <a:moveTo>
                    <a:pt x="0" y="0"/>
                  </a:moveTo>
                  <a:cubicBezTo>
                    <a:pt x="115470" y="-13462"/>
                    <a:pt x="277303" y="48834"/>
                    <a:pt x="474155" y="5211"/>
                  </a:cubicBezTo>
                  <a:cubicBezTo>
                    <a:pt x="671007" y="-38412"/>
                    <a:pt x="799309" y="54446"/>
                    <a:pt x="898398" y="9873"/>
                  </a:cubicBezTo>
                  <a:cubicBezTo>
                    <a:pt x="997487" y="-34700"/>
                    <a:pt x="1335373" y="41538"/>
                    <a:pt x="1447419" y="15906"/>
                  </a:cubicBezTo>
                  <a:cubicBezTo>
                    <a:pt x="1559465" y="-9726"/>
                    <a:pt x="1718494" y="68020"/>
                    <a:pt x="1921574" y="21117"/>
                  </a:cubicBezTo>
                  <a:cubicBezTo>
                    <a:pt x="2124654" y="-25786"/>
                    <a:pt x="2242872" y="34418"/>
                    <a:pt x="2495550" y="27425"/>
                  </a:cubicBezTo>
                  <a:cubicBezTo>
                    <a:pt x="2553431" y="13975"/>
                    <a:pt x="2592790" y="27415"/>
                    <a:pt x="2657475" y="36567"/>
                  </a:cubicBezTo>
                  <a:cubicBezTo>
                    <a:pt x="2906652" y="40898"/>
                    <a:pt x="2867577" y="48237"/>
                    <a:pt x="3019425" y="45709"/>
                  </a:cubicBezTo>
                </a:path>
              </a:pathLst>
            </a:custGeom>
            <a:noFill/>
            <a:ln w="44450" cap="rnd">
              <a:solidFill>
                <a:srgbClr val="B9AF11"/>
              </a:solidFill>
              <a:round/>
              <a:extLst>
                <a:ext uri="{C807C97D-BFC1-408E-A445-0C87EB9F89A2}">
                  <ask:lineSketchStyleProps xmlns:ask="http://schemas.microsoft.com/office/drawing/2018/sketchyshapes" xmlns="" sd="1219033472">
                    <a:custGeom>
                      <a:avLst/>
                      <a:gdLst>
                        <a:gd name="connsiteX0" fmla="*/ 0 w 3019425"/>
                        <a:gd name="connsiteY0" fmla="*/ 0 h 47635"/>
                        <a:gd name="connsiteX1" fmla="*/ 2495550 w 3019425"/>
                        <a:gd name="connsiteY1" fmla="*/ 28575 h 47635"/>
                        <a:gd name="connsiteX2" fmla="*/ 2657475 w 3019425"/>
                        <a:gd name="connsiteY2" fmla="*/ 38100 h 47635"/>
                        <a:gd name="connsiteX3" fmla="*/ 3019425 w 3019425"/>
                        <a:gd name="connsiteY3" fmla="*/ 47625 h 47635"/>
                      </a:gdLst>
                      <a:ahLst/>
                      <a:cxnLst>
                        <a:cxn ang="0">
                          <a:pos x="connsiteX0" y="connsiteY0"/>
                        </a:cxn>
                        <a:cxn ang="0">
                          <a:pos x="connsiteX1" y="connsiteY1"/>
                        </a:cxn>
                        <a:cxn ang="0">
                          <a:pos x="connsiteX2" y="connsiteY2"/>
                        </a:cxn>
                        <a:cxn ang="0">
                          <a:pos x="connsiteX3" y="connsiteY3"/>
                        </a:cxn>
                      </a:cxnLst>
                      <a:rect l="l" t="t" r="r" b="b"/>
                      <a:pathLst>
                        <a:path w="3019425" h="47635">
                          <a:moveTo>
                            <a:pt x="0" y="0"/>
                          </a:moveTo>
                          <a:lnTo>
                            <a:pt x="2495550" y="28575"/>
                          </a:lnTo>
                          <a:cubicBezTo>
                            <a:pt x="2549614" y="29280"/>
                            <a:pt x="2603454" y="35849"/>
                            <a:pt x="2657475" y="38100"/>
                          </a:cubicBezTo>
                          <a:cubicBezTo>
                            <a:pt x="2903273" y="48342"/>
                            <a:pt x="2870454" y="47625"/>
                            <a:pt x="3019425" y="47625"/>
                          </a:cubicBezTo>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pic>
        <p:nvPicPr>
          <p:cNvPr id="7" name="Grafik 6">
            <a:extLst>
              <a:ext uri="{FF2B5EF4-FFF2-40B4-BE49-F238E27FC236}">
                <a16:creationId xmlns:a16="http://schemas.microsoft.com/office/drawing/2014/main" id="{6A755EEC-6F6D-43B1-A9DA-DB85535692B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6191250" y="857250"/>
            <a:ext cx="6858000" cy="5143500"/>
          </a:xfrm>
          <a:prstGeom prst="rect">
            <a:avLst/>
          </a:prstGeom>
        </p:spPr>
      </p:pic>
      <p:pic>
        <p:nvPicPr>
          <p:cNvPr id="5" name="Grafik 4">
            <a:extLst>
              <a:ext uri="{FF2B5EF4-FFF2-40B4-BE49-F238E27FC236}">
                <a16:creationId xmlns:a16="http://schemas.microsoft.com/office/drawing/2014/main" id="{76584DE3-C859-D713-699C-D35CD16B2AB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298268" y="68347"/>
            <a:ext cx="788903" cy="788903"/>
          </a:xfrm>
          <a:prstGeom prst="rect">
            <a:avLst/>
          </a:prstGeom>
        </p:spPr>
      </p:pic>
      <p:sp>
        <p:nvSpPr>
          <p:cNvPr id="14" name="Inhaltsplatzhalter 2">
            <a:extLst>
              <a:ext uri="{FF2B5EF4-FFF2-40B4-BE49-F238E27FC236}">
                <a16:creationId xmlns:a16="http://schemas.microsoft.com/office/drawing/2014/main" id="{AFF6A735-DE34-4ACA-BD07-6B6FE2C76923}"/>
              </a:ext>
            </a:extLst>
          </p:cNvPr>
          <p:cNvSpPr txBox="1">
            <a:spLocks/>
          </p:cNvSpPr>
          <p:nvPr/>
        </p:nvSpPr>
        <p:spPr>
          <a:xfrm>
            <a:off x="435671" y="1146010"/>
            <a:ext cx="4438700" cy="2282990"/>
          </a:xfrm>
          <a:prstGeom prst="rect">
            <a:avLst/>
          </a:prstGeom>
        </p:spPr>
        <p:txBody>
          <a:bodyPr vert="horz" lIns="91440" tIns="45720" rIns="91440" bIns="45720" numCol="1"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sz="2200" dirty="0"/>
              <a:t>Armenherberge für Obdachlose</a:t>
            </a:r>
          </a:p>
        </p:txBody>
      </p:sp>
      <p:pic>
        <p:nvPicPr>
          <p:cNvPr id="10" name="Grafik 9">
            <a:extLst>
              <a:ext uri="{FF2B5EF4-FFF2-40B4-BE49-F238E27FC236}">
                <a16:creationId xmlns:a16="http://schemas.microsoft.com/office/drawing/2014/main" id="{C87CF9EF-01D5-433A-AC62-C6D3725AC07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5400000">
            <a:off x="819840" y="2208649"/>
            <a:ext cx="4918364" cy="4047828"/>
          </a:xfrm>
          <a:prstGeom prst="rect">
            <a:avLst/>
          </a:prstGeom>
        </p:spPr>
      </p:pic>
    </p:spTree>
    <p:extLst>
      <p:ext uri="{BB962C8B-B14F-4D97-AF65-F5344CB8AC3E}">
        <p14:creationId xmlns:p14="http://schemas.microsoft.com/office/powerpoint/2010/main" val="1359539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75A003-0968-55D0-4A28-C8236476AB9A}"/>
              </a:ext>
            </a:extLst>
          </p:cNvPr>
          <p:cNvSpPr>
            <a:spLocks noGrp="1"/>
          </p:cNvSpPr>
          <p:nvPr>
            <p:ph type="title" idx="4294967295"/>
          </p:nvPr>
        </p:nvSpPr>
        <p:spPr>
          <a:xfrm>
            <a:off x="236349" y="-470914"/>
            <a:ext cx="4638022" cy="1162060"/>
          </a:xfrm>
        </p:spPr>
        <p:txBody>
          <a:bodyPr anchor="b">
            <a:normAutofit/>
          </a:bodyPr>
          <a:lstStyle/>
          <a:p>
            <a:r>
              <a:rPr lang="de-DE" sz="3200" dirty="0">
                <a:latin typeface="MV Boli" panose="02000500030200090000" pitchFamily="2" charset="0"/>
                <a:cs typeface="MV Boli" panose="02000500030200090000" pitchFamily="2" charset="0"/>
              </a:rPr>
              <a:t>Armenhaus in </a:t>
            </a:r>
            <a:r>
              <a:rPr lang="de-DE" sz="3200" dirty="0" err="1">
                <a:latin typeface="MV Boli" panose="02000500030200090000" pitchFamily="2" charset="0"/>
                <a:cs typeface="MV Boli" panose="02000500030200090000" pitchFamily="2" charset="0"/>
              </a:rPr>
              <a:t>Puno</a:t>
            </a:r>
            <a:endParaRPr lang="de-DE" sz="3200" dirty="0">
              <a:latin typeface="+mn-lt"/>
              <a:cs typeface="MV Boli" panose="02000500030200090000" pitchFamily="2" charset="0"/>
            </a:endParaRPr>
          </a:p>
        </p:txBody>
      </p:sp>
      <p:grpSp>
        <p:nvGrpSpPr>
          <p:cNvPr id="27" name="Gruppieren 26">
            <a:extLst>
              <a:ext uri="{FF2B5EF4-FFF2-40B4-BE49-F238E27FC236}">
                <a16:creationId xmlns:a16="http://schemas.microsoft.com/office/drawing/2014/main" id="{5179EC06-5ED6-85BC-6183-042E9936993D}"/>
              </a:ext>
            </a:extLst>
          </p:cNvPr>
          <p:cNvGrpSpPr/>
          <p:nvPr/>
        </p:nvGrpSpPr>
        <p:grpSpPr>
          <a:xfrm flipV="1">
            <a:off x="435671" y="693471"/>
            <a:ext cx="2843351" cy="45719"/>
            <a:chOff x="761112" y="2760234"/>
            <a:chExt cx="3019425" cy="84143"/>
          </a:xfrm>
        </p:grpSpPr>
        <p:sp>
          <p:nvSpPr>
            <p:cNvPr id="24" name="Freihandform: Form 23">
              <a:extLst>
                <a:ext uri="{FF2B5EF4-FFF2-40B4-BE49-F238E27FC236}">
                  <a16:creationId xmlns:a16="http://schemas.microsoft.com/office/drawing/2014/main" id="{34FCF672-416D-95CA-91E9-17497F80AA9D}"/>
                </a:ext>
              </a:extLst>
            </p:cNvPr>
            <p:cNvSpPr/>
            <p:nvPr/>
          </p:nvSpPr>
          <p:spPr>
            <a:xfrm>
              <a:off x="761112" y="2796742"/>
              <a:ext cx="3019425" cy="47635"/>
            </a:xfrm>
            <a:custGeom>
              <a:avLst/>
              <a:gdLst>
                <a:gd name="connsiteX0" fmla="*/ 0 w 3019425"/>
                <a:gd name="connsiteY0" fmla="*/ 0 h 47635"/>
                <a:gd name="connsiteX1" fmla="*/ 598932 w 3019425"/>
                <a:gd name="connsiteY1" fmla="*/ 6858 h 47635"/>
                <a:gd name="connsiteX2" fmla="*/ 1147953 w 3019425"/>
                <a:gd name="connsiteY2" fmla="*/ 13144 h 47635"/>
                <a:gd name="connsiteX3" fmla="*/ 1821752 w 3019425"/>
                <a:gd name="connsiteY3" fmla="*/ 20860 h 47635"/>
                <a:gd name="connsiteX4" fmla="*/ 2495550 w 3019425"/>
                <a:gd name="connsiteY4" fmla="*/ 28575 h 47635"/>
                <a:gd name="connsiteX5" fmla="*/ 2657475 w 3019425"/>
                <a:gd name="connsiteY5" fmla="*/ 38100 h 47635"/>
                <a:gd name="connsiteX6" fmla="*/ 3019425 w 3019425"/>
                <a:gd name="connsiteY6" fmla="*/ 47625 h 47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9425" h="47635" extrusionOk="0">
                  <a:moveTo>
                    <a:pt x="0" y="0"/>
                  </a:moveTo>
                  <a:cubicBezTo>
                    <a:pt x="264475" y="-17781"/>
                    <a:pt x="336098" y="-12241"/>
                    <a:pt x="598932" y="6858"/>
                  </a:cubicBezTo>
                  <a:cubicBezTo>
                    <a:pt x="861766" y="25957"/>
                    <a:pt x="935081" y="-505"/>
                    <a:pt x="1147953" y="13144"/>
                  </a:cubicBezTo>
                  <a:cubicBezTo>
                    <a:pt x="1360825" y="26794"/>
                    <a:pt x="1490859" y="-12904"/>
                    <a:pt x="1821752" y="20860"/>
                  </a:cubicBezTo>
                  <a:cubicBezTo>
                    <a:pt x="2152645" y="54623"/>
                    <a:pt x="2348462" y="36306"/>
                    <a:pt x="2495550" y="28575"/>
                  </a:cubicBezTo>
                  <a:cubicBezTo>
                    <a:pt x="2551128" y="30003"/>
                    <a:pt x="2606012" y="36152"/>
                    <a:pt x="2657475" y="38100"/>
                  </a:cubicBezTo>
                  <a:cubicBezTo>
                    <a:pt x="2905951" y="42830"/>
                    <a:pt x="2864995" y="46789"/>
                    <a:pt x="3019425" y="47625"/>
                  </a:cubicBezTo>
                </a:path>
              </a:pathLst>
            </a:custGeom>
            <a:noFill/>
            <a:ln w="44450" cap="rnd">
              <a:solidFill>
                <a:srgbClr val="B9AF11"/>
              </a:solidFill>
              <a:round/>
              <a:extLst>
                <a:ext uri="{C807C97D-BFC1-408E-A445-0C87EB9F89A2}">
                  <ask:lineSketchStyleProps xmlns:ask="http://schemas.microsoft.com/office/drawing/2018/sketchyshapes" xmlns="" sd="1219033472">
                    <a:custGeom>
                      <a:avLst/>
                      <a:gdLst>
                        <a:gd name="connsiteX0" fmla="*/ 0 w 3019425"/>
                        <a:gd name="connsiteY0" fmla="*/ 0 h 47635"/>
                        <a:gd name="connsiteX1" fmla="*/ 2495550 w 3019425"/>
                        <a:gd name="connsiteY1" fmla="*/ 28575 h 47635"/>
                        <a:gd name="connsiteX2" fmla="*/ 2657475 w 3019425"/>
                        <a:gd name="connsiteY2" fmla="*/ 38100 h 47635"/>
                        <a:gd name="connsiteX3" fmla="*/ 3019425 w 3019425"/>
                        <a:gd name="connsiteY3" fmla="*/ 47625 h 47635"/>
                      </a:gdLst>
                      <a:ahLst/>
                      <a:cxnLst>
                        <a:cxn ang="0">
                          <a:pos x="connsiteX0" y="connsiteY0"/>
                        </a:cxn>
                        <a:cxn ang="0">
                          <a:pos x="connsiteX1" y="connsiteY1"/>
                        </a:cxn>
                        <a:cxn ang="0">
                          <a:pos x="connsiteX2" y="connsiteY2"/>
                        </a:cxn>
                        <a:cxn ang="0">
                          <a:pos x="connsiteX3" y="connsiteY3"/>
                        </a:cxn>
                      </a:cxnLst>
                      <a:rect l="l" t="t" r="r" b="b"/>
                      <a:pathLst>
                        <a:path w="3019425" h="47635">
                          <a:moveTo>
                            <a:pt x="0" y="0"/>
                          </a:moveTo>
                          <a:lnTo>
                            <a:pt x="2495550" y="28575"/>
                          </a:lnTo>
                          <a:cubicBezTo>
                            <a:pt x="2549614" y="29280"/>
                            <a:pt x="2603454" y="35849"/>
                            <a:pt x="2657475" y="38100"/>
                          </a:cubicBezTo>
                          <a:cubicBezTo>
                            <a:pt x="2903273" y="48342"/>
                            <a:pt x="2870454" y="47625"/>
                            <a:pt x="3019425" y="47625"/>
                          </a:cubicBezTo>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Freihandform: Form 25">
              <a:extLst>
                <a:ext uri="{FF2B5EF4-FFF2-40B4-BE49-F238E27FC236}">
                  <a16:creationId xmlns:a16="http://schemas.microsoft.com/office/drawing/2014/main" id="{2A5708AF-9B04-50B3-9D51-9FAF6A00E3A0}"/>
                </a:ext>
              </a:extLst>
            </p:cNvPr>
            <p:cNvSpPr/>
            <p:nvPr/>
          </p:nvSpPr>
          <p:spPr>
            <a:xfrm>
              <a:off x="761112" y="2760234"/>
              <a:ext cx="3019425" cy="45719"/>
            </a:xfrm>
            <a:custGeom>
              <a:avLst/>
              <a:gdLst>
                <a:gd name="connsiteX0" fmla="*/ 0 w 3019425"/>
                <a:gd name="connsiteY0" fmla="*/ 0 h 45719"/>
                <a:gd name="connsiteX1" fmla="*/ 474155 w 3019425"/>
                <a:gd name="connsiteY1" fmla="*/ 5211 h 45719"/>
                <a:gd name="connsiteX2" fmla="*/ 898398 w 3019425"/>
                <a:gd name="connsiteY2" fmla="*/ 9873 h 45719"/>
                <a:gd name="connsiteX3" fmla="*/ 1447419 w 3019425"/>
                <a:gd name="connsiteY3" fmla="*/ 15906 h 45719"/>
                <a:gd name="connsiteX4" fmla="*/ 1921574 w 3019425"/>
                <a:gd name="connsiteY4" fmla="*/ 21117 h 45719"/>
                <a:gd name="connsiteX5" fmla="*/ 2495550 w 3019425"/>
                <a:gd name="connsiteY5" fmla="*/ 27425 h 45719"/>
                <a:gd name="connsiteX6" fmla="*/ 2657475 w 3019425"/>
                <a:gd name="connsiteY6" fmla="*/ 36567 h 45719"/>
                <a:gd name="connsiteX7" fmla="*/ 3019425 w 3019425"/>
                <a:gd name="connsiteY7" fmla="*/ 45709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19425" h="45719" extrusionOk="0">
                  <a:moveTo>
                    <a:pt x="0" y="0"/>
                  </a:moveTo>
                  <a:cubicBezTo>
                    <a:pt x="115470" y="-13462"/>
                    <a:pt x="277303" y="48834"/>
                    <a:pt x="474155" y="5211"/>
                  </a:cubicBezTo>
                  <a:cubicBezTo>
                    <a:pt x="671007" y="-38412"/>
                    <a:pt x="799309" y="54446"/>
                    <a:pt x="898398" y="9873"/>
                  </a:cubicBezTo>
                  <a:cubicBezTo>
                    <a:pt x="997487" y="-34700"/>
                    <a:pt x="1335373" y="41538"/>
                    <a:pt x="1447419" y="15906"/>
                  </a:cubicBezTo>
                  <a:cubicBezTo>
                    <a:pt x="1559465" y="-9726"/>
                    <a:pt x="1718494" y="68020"/>
                    <a:pt x="1921574" y="21117"/>
                  </a:cubicBezTo>
                  <a:cubicBezTo>
                    <a:pt x="2124654" y="-25786"/>
                    <a:pt x="2242872" y="34418"/>
                    <a:pt x="2495550" y="27425"/>
                  </a:cubicBezTo>
                  <a:cubicBezTo>
                    <a:pt x="2553431" y="13975"/>
                    <a:pt x="2592790" y="27415"/>
                    <a:pt x="2657475" y="36567"/>
                  </a:cubicBezTo>
                  <a:cubicBezTo>
                    <a:pt x="2906652" y="40898"/>
                    <a:pt x="2867577" y="48237"/>
                    <a:pt x="3019425" y="45709"/>
                  </a:cubicBezTo>
                </a:path>
              </a:pathLst>
            </a:custGeom>
            <a:noFill/>
            <a:ln w="44450" cap="rnd">
              <a:solidFill>
                <a:srgbClr val="B9AF11"/>
              </a:solidFill>
              <a:round/>
              <a:extLst>
                <a:ext uri="{C807C97D-BFC1-408E-A445-0C87EB9F89A2}">
                  <ask:lineSketchStyleProps xmlns:ask="http://schemas.microsoft.com/office/drawing/2018/sketchyshapes" xmlns="" sd="1219033472">
                    <a:custGeom>
                      <a:avLst/>
                      <a:gdLst>
                        <a:gd name="connsiteX0" fmla="*/ 0 w 3019425"/>
                        <a:gd name="connsiteY0" fmla="*/ 0 h 47635"/>
                        <a:gd name="connsiteX1" fmla="*/ 2495550 w 3019425"/>
                        <a:gd name="connsiteY1" fmla="*/ 28575 h 47635"/>
                        <a:gd name="connsiteX2" fmla="*/ 2657475 w 3019425"/>
                        <a:gd name="connsiteY2" fmla="*/ 38100 h 47635"/>
                        <a:gd name="connsiteX3" fmla="*/ 3019425 w 3019425"/>
                        <a:gd name="connsiteY3" fmla="*/ 47625 h 47635"/>
                      </a:gdLst>
                      <a:ahLst/>
                      <a:cxnLst>
                        <a:cxn ang="0">
                          <a:pos x="connsiteX0" y="connsiteY0"/>
                        </a:cxn>
                        <a:cxn ang="0">
                          <a:pos x="connsiteX1" y="connsiteY1"/>
                        </a:cxn>
                        <a:cxn ang="0">
                          <a:pos x="connsiteX2" y="connsiteY2"/>
                        </a:cxn>
                        <a:cxn ang="0">
                          <a:pos x="connsiteX3" y="connsiteY3"/>
                        </a:cxn>
                      </a:cxnLst>
                      <a:rect l="l" t="t" r="r" b="b"/>
                      <a:pathLst>
                        <a:path w="3019425" h="47635">
                          <a:moveTo>
                            <a:pt x="0" y="0"/>
                          </a:moveTo>
                          <a:lnTo>
                            <a:pt x="2495550" y="28575"/>
                          </a:lnTo>
                          <a:cubicBezTo>
                            <a:pt x="2549614" y="29280"/>
                            <a:pt x="2603454" y="35849"/>
                            <a:pt x="2657475" y="38100"/>
                          </a:cubicBezTo>
                          <a:cubicBezTo>
                            <a:pt x="2903273" y="48342"/>
                            <a:pt x="2870454" y="47625"/>
                            <a:pt x="3019425" y="47625"/>
                          </a:cubicBezTo>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pic>
        <p:nvPicPr>
          <p:cNvPr id="4" name="Grafik 3">
            <a:extLst>
              <a:ext uri="{FF2B5EF4-FFF2-40B4-BE49-F238E27FC236}">
                <a16:creationId xmlns:a16="http://schemas.microsoft.com/office/drawing/2014/main" id="{43F04687-7EE2-403B-A005-AD23FFD5D73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733217" y="-34047"/>
            <a:ext cx="5531334" cy="4285034"/>
          </a:xfrm>
          <a:prstGeom prst="rect">
            <a:avLst/>
          </a:prstGeom>
        </p:spPr>
      </p:pic>
      <p:pic>
        <p:nvPicPr>
          <p:cNvPr id="5" name="Grafik 4">
            <a:extLst>
              <a:ext uri="{FF2B5EF4-FFF2-40B4-BE49-F238E27FC236}">
                <a16:creationId xmlns:a16="http://schemas.microsoft.com/office/drawing/2014/main" id="{76584DE3-C859-D713-699C-D35CD16B2AB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298268" y="68347"/>
            <a:ext cx="788903" cy="788903"/>
          </a:xfrm>
          <a:prstGeom prst="rect">
            <a:avLst/>
          </a:prstGeom>
        </p:spPr>
      </p:pic>
      <p:pic>
        <p:nvPicPr>
          <p:cNvPr id="9" name="Grafik 8">
            <a:extLst>
              <a:ext uri="{FF2B5EF4-FFF2-40B4-BE49-F238E27FC236}">
                <a16:creationId xmlns:a16="http://schemas.microsoft.com/office/drawing/2014/main" id="{F9F2868A-908C-47E4-A5E6-4F8F74010B2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2451100"/>
            <a:ext cx="6610350" cy="4406900"/>
          </a:xfrm>
          <a:prstGeom prst="rect">
            <a:avLst/>
          </a:prstGeom>
        </p:spPr>
      </p:pic>
    </p:spTree>
    <p:extLst>
      <p:ext uri="{BB962C8B-B14F-4D97-AF65-F5344CB8AC3E}">
        <p14:creationId xmlns:p14="http://schemas.microsoft.com/office/powerpoint/2010/main" val="14686211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75A003-0968-55D0-4A28-C8236476AB9A}"/>
              </a:ext>
            </a:extLst>
          </p:cNvPr>
          <p:cNvSpPr>
            <a:spLocks noGrp="1"/>
          </p:cNvSpPr>
          <p:nvPr>
            <p:ph type="title" idx="4294967295"/>
          </p:nvPr>
        </p:nvSpPr>
        <p:spPr>
          <a:xfrm>
            <a:off x="236349" y="-470914"/>
            <a:ext cx="4638022" cy="1162060"/>
          </a:xfrm>
        </p:spPr>
        <p:txBody>
          <a:bodyPr anchor="b">
            <a:normAutofit/>
          </a:bodyPr>
          <a:lstStyle/>
          <a:p>
            <a:r>
              <a:rPr lang="de-DE" sz="3200" dirty="0">
                <a:latin typeface="MV Boli" panose="02000500030200090000" pitchFamily="2" charset="0"/>
                <a:cs typeface="MV Boli" panose="02000500030200090000" pitchFamily="2" charset="0"/>
              </a:rPr>
              <a:t>FEDERH in </a:t>
            </a:r>
            <a:r>
              <a:rPr lang="de-DE" sz="3200" dirty="0" err="1">
                <a:latin typeface="MV Boli" panose="02000500030200090000" pitchFamily="2" charset="0"/>
                <a:cs typeface="MV Boli" panose="02000500030200090000" pitchFamily="2" charset="0"/>
              </a:rPr>
              <a:t>Puno</a:t>
            </a:r>
            <a:endParaRPr lang="de-DE" sz="3200" dirty="0">
              <a:latin typeface="+mn-lt"/>
              <a:cs typeface="MV Boli" panose="02000500030200090000" pitchFamily="2" charset="0"/>
            </a:endParaRPr>
          </a:p>
        </p:txBody>
      </p:sp>
      <p:grpSp>
        <p:nvGrpSpPr>
          <p:cNvPr id="27" name="Gruppieren 26">
            <a:extLst>
              <a:ext uri="{FF2B5EF4-FFF2-40B4-BE49-F238E27FC236}">
                <a16:creationId xmlns:a16="http://schemas.microsoft.com/office/drawing/2014/main" id="{5179EC06-5ED6-85BC-6183-042E9936993D}"/>
              </a:ext>
            </a:extLst>
          </p:cNvPr>
          <p:cNvGrpSpPr/>
          <p:nvPr/>
        </p:nvGrpSpPr>
        <p:grpSpPr>
          <a:xfrm flipV="1">
            <a:off x="435671" y="693471"/>
            <a:ext cx="2843351" cy="45719"/>
            <a:chOff x="761112" y="2760234"/>
            <a:chExt cx="3019425" cy="84143"/>
          </a:xfrm>
        </p:grpSpPr>
        <p:sp>
          <p:nvSpPr>
            <p:cNvPr id="24" name="Freihandform: Form 23">
              <a:extLst>
                <a:ext uri="{FF2B5EF4-FFF2-40B4-BE49-F238E27FC236}">
                  <a16:creationId xmlns:a16="http://schemas.microsoft.com/office/drawing/2014/main" id="{34FCF672-416D-95CA-91E9-17497F80AA9D}"/>
                </a:ext>
              </a:extLst>
            </p:cNvPr>
            <p:cNvSpPr/>
            <p:nvPr/>
          </p:nvSpPr>
          <p:spPr>
            <a:xfrm>
              <a:off x="761112" y="2796742"/>
              <a:ext cx="3019425" cy="47635"/>
            </a:xfrm>
            <a:custGeom>
              <a:avLst/>
              <a:gdLst>
                <a:gd name="connsiteX0" fmla="*/ 0 w 3019425"/>
                <a:gd name="connsiteY0" fmla="*/ 0 h 47635"/>
                <a:gd name="connsiteX1" fmla="*/ 598932 w 3019425"/>
                <a:gd name="connsiteY1" fmla="*/ 6858 h 47635"/>
                <a:gd name="connsiteX2" fmla="*/ 1147953 w 3019425"/>
                <a:gd name="connsiteY2" fmla="*/ 13144 h 47635"/>
                <a:gd name="connsiteX3" fmla="*/ 1821752 w 3019425"/>
                <a:gd name="connsiteY3" fmla="*/ 20860 h 47635"/>
                <a:gd name="connsiteX4" fmla="*/ 2495550 w 3019425"/>
                <a:gd name="connsiteY4" fmla="*/ 28575 h 47635"/>
                <a:gd name="connsiteX5" fmla="*/ 2657475 w 3019425"/>
                <a:gd name="connsiteY5" fmla="*/ 38100 h 47635"/>
                <a:gd name="connsiteX6" fmla="*/ 3019425 w 3019425"/>
                <a:gd name="connsiteY6" fmla="*/ 47625 h 47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9425" h="47635" extrusionOk="0">
                  <a:moveTo>
                    <a:pt x="0" y="0"/>
                  </a:moveTo>
                  <a:cubicBezTo>
                    <a:pt x="264475" y="-17781"/>
                    <a:pt x="336098" y="-12241"/>
                    <a:pt x="598932" y="6858"/>
                  </a:cubicBezTo>
                  <a:cubicBezTo>
                    <a:pt x="861766" y="25957"/>
                    <a:pt x="935081" y="-505"/>
                    <a:pt x="1147953" y="13144"/>
                  </a:cubicBezTo>
                  <a:cubicBezTo>
                    <a:pt x="1360825" y="26794"/>
                    <a:pt x="1490859" y="-12904"/>
                    <a:pt x="1821752" y="20860"/>
                  </a:cubicBezTo>
                  <a:cubicBezTo>
                    <a:pt x="2152645" y="54623"/>
                    <a:pt x="2348462" y="36306"/>
                    <a:pt x="2495550" y="28575"/>
                  </a:cubicBezTo>
                  <a:cubicBezTo>
                    <a:pt x="2551128" y="30003"/>
                    <a:pt x="2606012" y="36152"/>
                    <a:pt x="2657475" y="38100"/>
                  </a:cubicBezTo>
                  <a:cubicBezTo>
                    <a:pt x="2905951" y="42830"/>
                    <a:pt x="2864995" y="46789"/>
                    <a:pt x="3019425" y="47625"/>
                  </a:cubicBezTo>
                </a:path>
              </a:pathLst>
            </a:custGeom>
            <a:noFill/>
            <a:ln w="44450" cap="rnd">
              <a:solidFill>
                <a:srgbClr val="B9AF11"/>
              </a:solidFill>
              <a:round/>
              <a:extLst>
                <a:ext uri="{C807C97D-BFC1-408E-A445-0C87EB9F89A2}">
                  <ask:lineSketchStyleProps xmlns:ask="http://schemas.microsoft.com/office/drawing/2018/sketchyshapes" xmlns="" sd="1219033472">
                    <a:custGeom>
                      <a:avLst/>
                      <a:gdLst>
                        <a:gd name="connsiteX0" fmla="*/ 0 w 3019425"/>
                        <a:gd name="connsiteY0" fmla="*/ 0 h 47635"/>
                        <a:gd name="connsiteX1" fmla="*/ 2495550 w 3019425"/>
                        <a:gd name="connsiteY1" fmla="*/ 28575 h 47635"/>
                        <a:gd name="connsiteX2" fmla="*/ 2657475 w 3019425"/>
                        <a:gd name="connsiteY2" fmla="*/ 38100 h 47635"/>
                        <a:gd name="connsiteX3" fmla="*/ 3019425 w 3019425"/>
                        <a:gd name="connsiteY3" fmla="*/ 47625 h 47635"/>
                      </a:gdLst>
                      <a:ahLst/>
                      <a:cxnLst>
                        <a:cxn ang="0">
                          <a:pos x="connsiteX0" y="connsiteY0"/>
                        </a:cxn>
                        <a:cxn ang="0">
                          <a:pos x="connsiteX1" y="connsiteY1"/>
                        </a:cxn>
                        <a:cxn ang="0">
                          <a:pos x="connsiteX2" y="connsiteY2"/>
                        </a:cxn>
                        <a:cxn ang="0">
                          <a:pos x="connsiteX3" y="connsiteY3"/>
                        </a:cxn>
                      </a:cxnLst>
                      <a:rect l="l" t="t" r="r" b="b"/>
                      <a:pathLst>
                        <a:path w="3019425" h="47635">
                          <a:moveTo>
                            <a:pt x="0" y="0"/>
                          </a:moveTo>
                          <a:lnTo>
                            <a:pt x="2495550" y="28575"/>
                          </a:lnTo>
                          <a:cubicBezTo>
                            <a:pt x="2549614" y="29280"/>
                            <a:pt x="2603454" y="35849"/>
                            <a:pt x="2657475" y="38100"/>
                          </a:cubicBezTo>
                          <a:cubicBezTo>
                            <a:pt x="2903273" y="48342"/>
                            <a:pt x="2870454" y="47625"/>
                            <a:pt x="3019425" y="47625"/>
                          </a:cubicBezTo>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Freihandform: Form 25">
              <a:extLst>
                <a:ext uri="{FF2B5EF4-FFF2-40B4-BE49-F238E27FC236}">
                  <a16:creationId xmlns:a16="http://schemas.microsoft.com/office/drawing/2014/main" id="{2A5708AF-9B04-50B3-9D51-9FAF6A00E3A0}"/>
                </a:ext>
              </a:extLst>
            </p:cNvPr>
            <p:cNvSpPr/>
            <p:nvPr/>
          </p:nvSpPr>
          <p:spPr>
            <a:xfrm>
              <a:off x="761112" y="2760234"/>
              <a:ext cx="3019425" cy="45719"/>
            </a:xfrm>
            <a:custGeom>
              <a:avLst/>
              <a:gdLst>
                <a:gd name="connsiteX0" fmla="*/ 0 w 3019425"/>
                <a:gd name="connsiteY0" fmla="*/ 0 h 45719"/>
                <a:gd name="connsiteX1" fmla="*/ 474155 w 3019425"/>
                <a:gd name="connsiteY1" fmla="*/ 5211 h 45719"/>
                <a:gd name="connsiteX2" fmla="*/ 898398 w 3019425"/>
                <a:gd name="connsiteY2" fmla="*/ 9873 h 45719"/>
                <a:gd name="connsiteX3" fmla="*/ 1447419 w 3019425"/>
                <a:gd name="connsiteY3" fmla="*/ 15906 h 45719"/>
                <a:gd name="connsiteX4" fmla="*/ 1921574 w 3019425"/>
                <a:gd name="connsiteY4" fmla="*/ 21117 h 45719"/>
                <a:gd name="connsiteX5" fmla="*/ 2495550 w 3019425"/>
                <a:gd name="connsiteY5" fmla="*/ 27425 h 45719"/>
                <a:gd name="connsiteX6" fmla="*/ 2657475 w 3019425"/>
                <a:gd name="connsiteY6" fmla="*/ 36567 h 45719"/>
                <a:gd name="connsiteX7" fmla="*/ 3019425 w 3019425"/>
                <a:gd name="connsiteY7" fmla="*/ 45709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19425" h="45719" extrusionOk="0">
                  <a:moveTo>
                    <a:pt x="0" y="0"/>
                  </a:moveTo>
                  <a:cubicBezTo>
                    <a:pt x="115470" y="-13462"/>
                    <a:pt x="277303" y="48834"/>
                    <a:pt x="474155" y="5211"/>
                  </a:cubicBezTo>
                  <a:cubicBezTo>
                    <a:pt x="671007" y="-38412"/>
                    <a:pt x="799309" y="54446"/>
                    <a:pt x="898398" y="9873"/>
                  </a:cubicBezTo>
                  <a:cubicBezTo>
                    <a:pt x="997487" y="-34700"/>
                    <a:pt x="1335373" y="41538"/>
                    <a:pt x="1447419" y="15906"/>
                  </a:cubicBezTo>
                  <a:cubicBezTo>
                    <a:pt x="1559465" y="-9726"/>
                    <a:pt x="1718494" y="68020"/>
                    <a:pt x="1921574" y="21117"/>
                  </a:cubicBezTo>
                  <a:cubicBezTo>
                    <a:pt x="2124654" y="-25786"/>
                    <a:pt x="2242872" y="34418"/>
                    <a:pt x="2495550" y="27425"/>
                  </a:cubicBezTo>
                  <a:cubicBezTo>
                    <a:pt x="2553431" y="13975"/>
                    <a:pt x="2592790" y="27415"/>
                    <a:pt x="2657475" y="36567"/>
                  </a:cubicBezTo>
                  <a:cubicBezTo>
                    <a:pt x="2906652" y="40898"/>
                    <a:pt x="2867577" y="48237"/>
                    <a:pt x="3019425" y="45709"/>
                  </a:cubicBezTo>
                </a:path>
              </a:pathLst>
            </a:custGeom>
            <a:noFill/>
            <a:ln w="44450" cap="rnd">
              <a:solidFill>
                <a:srgbClr val="B9AF11"/>
              </a:solidFill>
              <a:round/>
              <a:extLst>
                <a:ext uri="{C807C97D-BFC1-408E-A445-0C87EB9F89A2}">
                  <ask:lineSketchStyleProps xmlns:ask="http://schemas.microsoft.com/office/drawing/2018/sketchyshapes" xmlns="" sd="1219033472">
                    <a:custGeom>
                      <a:avLst/>
                      <a:gdLst>
                        <a:gd name="connsiteX0" fmla="*/ 0 w 3019425"/>
                        <a:gd name="connsiteY0" fmla="*/ 0 h 47635"/>
                        <a:gd name="connsiteX1" fmla="*/ 2495550 w 3019425"/>
                        <a:gd name="connsiteY1" fmla="*/ 28575 h 47635"/>
                        <a:gd name="connsiteX2" fmla="*/ 2657475 w 3019425"/>
                        <a:gd name="connsiteY2" fmla="*/ 38100 h 47635"/>
                        <a:gd name="connsiteX3" fmla="*/ 3019425 w 3019425"/>
                        <a:gd name="connsiteY3" fmla="*/ 47625 h 47635"/>
                      </a:gdLst>
                      <a:ahLst/>
                      <a:cxnLst>
                        <a:cxn ang="0">
                          <a:pos x="connsiteX0" y="connsiteY0"/>
                        </a:cxn>
                        <a:cxn ang="0">
                          <a:pos x="connsiteX1" y="connsiteY1"/>
                        </a:cxn>
                        <a:cxn ang="0">
                          <a:pos x="connsiteX2" y="connsiteY2"/>
                        </a:cxn>
                        <a:cxn ang="0">
                          <a:pos x="connsiteX3" y="connsiteY3"/>
                        </a:cxn>
                      </a:cxnLst>
                      <a:rect l="l" t="t" r="r" b="b"/>
                      <a:pathLst>
                        <a:path w="3019425" h="47635">
                          <a:moveTo>
                            <a:pt x="0" y="0"/>
                          </a:moveTo>
                          <a:lnTo>
                            <a:pt x="2495550" y="28575"/>
                          </a:lnTo>
                          <a:cubicBezTo>
                            <a:pt x="2549614" y="29280"/>
                            <a:pt x="2603454" y="35849"/>
                            <a:pt x="2657475" y="38100"/>
                          </a:cubicBezTo>
                          <a:cubicBezTo>
                            <a:pt x="2903273" y="48342"/>
                            <a:pt x="2870454" y="47625"/>
                            <a:pt x="3019425" y="47625"/>
                          </a:cubicBezTo>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pic>
        <p:nvPicPr>
          <p:cNvPr id="9" name="Grafik 8">
            <a:extLst>
              <a:ext uri="{FF2B5EF4-FFF2-40B4-BE49-F238E27FC236}">
                <a16:creationId xmlns:a16="http://schemas.microsoft.com/office/drawing/2014/main" id="{FFB1B4FB-6808-4EE9-9C1A-1D251ECA979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322" y="1280058"/>
            <a:ext cx="6810080" cy="5107560"/>
          </a:xfrm>
          <a:prstGeom prst="rect">
            <a:avLst/>
          </a:prstGeom>
        </p:spPr>
      </p:pic>
      <p:pic>
        <p:nvPicPr>
          <p:cNvPr id="4" name="Grafik 3">
            <a:extLst>
              <a:ext uri="{FF2B5EF4-FFF2-40B4-BE49-F238E27FC236}">
                <a16:creationId xmlns:a16="http://schemas.microsoft.com/office/drawing/2014/main" id="{EFCFCB89-A362-438C-A970-87DCEB9D62A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6191250" y="857250"/>
            <a:ext cx="6858000" cy="5143500"/>
          </a:xfrm>
          <a:prstGeom prst="rect">
            <a:avLst/>
          </a:prstGeom>
        </p:spPr>
      </p:pic>
      <p:pic>
        <p:nvPicPr>
          <p:cNvPr id="5" name="Grafik 4">
            <a:extLst>
              <a:ext uri="{FF2B5EF4-FFF2-40B4-BE49-F238E27FC236}">
                <a16:creationId xmlns:a16="http://schemas.microsoft.com/office/drawing/2014/main" id="{76584DE3-C859-D713-699C-D35CD16B2AB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298268" y="68347"/>
            <a:ext cx="788903" cy="788903"/>
          </a:xfrm>
          <a:prstGeom prst="rect">
            <a:avLst/>
          </a:prstGeom>
        </p:spPr>
      </p:pic>
    </p:spTree>
    <p:extLst>
      <p:ext uri="{BB962C8B-B14F-4D97-AF65-F5344CB8AC3E}">
        <p14:creationId xmlns:p14="http://schemas.microsoft.com/office/powerpoint/2010/main" val="17553348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75A003-0968-55D0-4A28-C8236476AB9A}"/>
              </a:ext>
            </a:extLst>
          </p:cNvPr>
          <p:cNvSpPr>
            <a:spLocks noGrp="1"/>
          </p:cNvSpPr>
          <p:nvPr>
            <p:ph type="title" idx="4294967295"/>
          </p:nvPr>
        </p:nvSpPr>
        <p:spPr>
          <a:xfrm>
            <a:off x="236349" y="-470914"/>
            <a:ext cx="4638022" cy="1162060"/>
          </a:xfrm>
        </p:spPr>
        <p:txBody>
          <a:bodyPr anchor="b">
            <a:normAutofit/>
          </a:bodyPr>
          <a:lstStyle/>
          <a:p>
            <a:r>
              <a:rPr lang="de-DE" sz="3200" dirty="0">
                <a:latin typeface="MV Boli" panose="02000500030200090000" pitchFamily="2" charset="0"/>
                <a:cs typeface="MV Boli" panose="02000500030200090000" pitchFamily="2" charset="0"/>
              </a:rPr>
              <a:t>Armenhaus in </a:t>
            </a:r>
            <a:r>
              <a:rPr lang="de-DE" sz="3200" dirty="0" err="1">
                <a:latin typeface="MV Boli" panose="02000500030200090000" pitchFamily="2" charset="0"/>
                <a:cs typeface="MV Boli" panose="02000500030200090000" pitchFamily="2" charset="0"/>
              </a:rPr>
              <a:t>Puno</a:t>
            </a:r>
            <a:endParaRPr lang="de-DE" sz="3200" dirty="0">
              <a:latin typeface="+mn-lt"/>
              <a:cs typeface="MV Boli" panose="02000500030200090000" pitchFamily="2" charset="0"/>
            </a:endParaRPr>
          </a:p>
        </p:txBody>
      </p:sp>
      <p:grpSp>
        <p:nvGrpSpPr>
          <p:cNvPr id="27" name="Gruppieren 26">
            <a:extLst>
              <a:ext uri="{FF2B5EF4-FFF2-40B4-BE49-F238E27FC236}">
                <a16:creationId xmlns:a16="http://schemas.microsoft.com/office/drawing/2014/main" id="{5179EC06-5ED6-85BC-6183-042E9936993D}"/>
              </a:ext>
            </a:extLst>
          </p:cNvPr>
          <p:cNvGrpSpPr/>
          <p:nvPr/>
        </p:nvGrpSpPr>
        <p:grpSpPr>
          <a:xfrm flipV="1">
            <a:off x="435671" y="693471"/>
            <a:ext cx="2843351" cy="45719"/>
            <a:chOff x="761112" y="2760234"/>
            <a:chExt cx="3019425" cy="84143"/>
          </a:xfrm>
        </p:grpSpPr>
        <p:sp>
          <p:nvSpPr>
            <p:cNvPr id="24" name="Freihandform: Form 23">
              <a:extLst>
                <a:ext uri="{FF2B5EF4-FFF2-40B4-BE49-F238E27FC236}">
                  <a16:creationId xmlns:a16="http://schemas.microsoft.com/office/drawing/2014/main" id="{34FCF672-416D-95CA-91E9-17497F80AA9D}"/>
                </a:ext>
              </a:extLst>
            </p:cNvPr>
            <p:cNvSpPr/>
            <p:nvPr/>
          </p:nvSpPr>
          <p:spPr>
            <a:xfrm>
              <a:off x="761112" y="2796742"/>
              <a:ext cx="3019425" cy="47635"/>
            </a:xfrm>
            <a:custGeom>
              <a:avLst/>
              <a:gdLst>
                <a:gd name="connsiteX0" fmla="*/ 0 w 3019425"/>
                <a:gd name="connsiteY0" fmla="*/ 0 h 47635"/>
                <a:gd name="connsiteX1" fmla="*/ 598932 w 3019425"/>
                <a:gd name="connsiteY1" fmla="*/ 6858 h 47635"/>
                <a:gd name="connsiteX2" fmla="*/ 1147953 w 3019425"/>
                <a:gd name="connsiteY2" fmla="*/ 13144 h 47635"/>
                <a:gd name="connsiteX3" fmla="*/ 1821752 w 3019425"/>
                <a:gd name="connsiteY3" fmla="*/ 20860 h 47635"/>
                <a:gd name="connsiteX4" fmla="*/ 2495550 w 3019425"/>
                <a:gd name="connsiteY4" fmla="*/ 28575 h 47635"/>
                <a:gd name="connsiteX5" fmla="*/ 2657475 w 3019425"/>
                <a:gd name="connsiteY5" fmla="*/ 38100 h 47635"/>
                <a:gd name="connsiteX6" fmla="*/ 3019425 w 3019425"/>
                <a:gd name="connsiteY6" fmla="*/ 47625 h 47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9425" h="47635" extrusionOk="0">
                  <a:moveTo>
                    <a:pt x="0" y="0"/>
                  </a:moveTo>
                  <a:cubicBezTo>
                    <a:pt x="264475" y="-17781"/>
                    <a:pt x="336098" y="-12241"/>
                    <a:pt x="598932" y="6858"/>
                  </a:cubicBezTo>
                  <a:cubicBezTo>
                    <a:pt x="861766" y="25957"/>
                    <a:pt x="935081" y="-505"/>
                    <a:pt x="1147953" y="13144"/>
                  </a:cubicBezTo>
                  <a:cubicBezTo>
                    <a:pt x="1360825" y="26794"/>
                    <a:pt x="1490859" y="-12904"/>
                    <a:pt x="1821752" y="20860"/>
                  </a:cubicBezTo>
                  <a:cubicBezTo>
                    <a:pt x="2152645" y="54623"/>
                    <a:pt x="2348462" y="36306"/>
                    <a:pt x="2495550" y="28575"/>
                  </a:cubicBezTo>
                  <a:cubicBezTo>
                    <a:pt x="2551128" y="30003"/>
                    <a:pt x="2606012" y="36152"/>
                    <a:pt x="2657475" y="38100"/>
                  </a:cubicBezTo>
                  <a:cubicBezTo>
                    <a:pt x="2905951" y="42830"/>
                    <a:pt x="2864995" y="46789"/>
                    <a:pt x="3019425" y="47625"/>
                  </a:cubicBezTo>
                </a:path>
              </a:pathLst>
            </a:custGeom>
            <a:noFill/>
            <a:ln w="44450" cap="rnd">
              <a:solidFill>
                <a:srgbClr val="B9AF11"/>
              </a:solidFill>
              <a:round/>
              <a:extLst>
                <a:ext uri="{C807C97D-BFC1-408E-A445-0C87EB9F89A2}">
                  <ask:lineSketchStyleProps xmlns:ask="http://schemas.microsoft.com/office/drawing/2018/sketchyshapes" xmlns="" sd="1219033472">
                    <a:custGeom>
                      <a:avLst/>
                      <a:gdLst>
                        <a:gd name="connsiteX0" fmla="*/ 0 w 3019425"/>
                        <a:gd name="connsiteY0" fmla="*/ 0 h 47635"/>
                        <a:gd name="connsiteX1" fmla="*/ 2495550 w 3019425"/>
                        <a:gd name="connsiteY1" fmla="*/ 28575 h 47635"/>
                        <a:gd name="connsiteX2" fmla="*/ 2657475 w 3019425"/>
                        <a:gd name="connsiteY2" fmla="*/ 38100 h 47635"/>
                        <a:gd name="connsiteX3" fmla="*/ 3019425 w 3019425"/>
                        <a:gd name="connsiteY3" fmla="*/ 47625 h 47635"/>
                      </a:gdLst>
                      <a:ahLst/>
                      <a:cxnLst>
                        <a:cxn ang="0">
                          <a:pos x="connsiteX0" y="connsiteY0"/>
                        </a:cxn>
                        <a:cxn ang="0">
                          <a:pos x="connsiteX1" y="connsiteY1"/>
                        </a:cxn>
                        <a:cxn ang="0">
                          <a:pos x="connsiteX2" y="connsiteY2"/>
                        </a:cxn>
                        <a:cxn ang="0">
                          <a:pos x="connsiteX3" y="connsiteY3"/>
                        </a:cxn>
                      </a:cxnLst>
                      <a:rect l="l" t="t" r="r" b="b"/>
                      <a:pathLst>
                        <a:path w="3019425" h="47635">
                          <a:moveTo>
                            <a:pt x="0" y="0"/>
                          </a:moveTo>
                          <a:lnTo>
                            <a:pt x="2495550" y="28575"/>
                          </a:lnTo>
                          <a:cubicBezTo>
                            <a:pt x="2549614" y="29280"/>
                            <a:pt x="2603454" y="35849"/>
                            <a:pt x="2657475" y="38100"/>
                          </a:cubicBezTo>
                          <a:cubicBezTo>
                            <a:pt x="2903273" y="48342"/>
                            <a:pt x="2870454" y="47625"/>
                            <a:pt x="3019425" y="47625"/>
                          </a:cubicBezTo>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Freihandform: Form 25">
              <a:extLst>
                <a:ext uri="{FF2B5EF4-FFF2-40B4-BE49-F238E27FC236}">
                  <a16:creationId xmlns:a16="http://schemas.microsoft.com/office/drawing/2014/main" id="{2A5708AF-9B04-50B3-9D51-9FAF6A00E3A0}"/>
                </a:ext>
              </a:extLst>
            </p:cNvPr>
            <p:cNvSpPr/>
            <p:nvPr/>
          </p:nvSpPr>
          <p:spPr>
            <a:xfrm>
              <a:off x="761112" y="2760234"/>
              <a:ext cx="3019425" cy="45719"/>
            </a:xfrm>
            <a:custGeom>
              <a:avLst/>
              <a:gdLst>
                <a:gd name="connsiteX0" fmla="*/ 0 w 3019425"/>
                <a:gd name="connsiteY0" fmla="*/ 0 h 45719"/>
                <a:gd name="connsiteX1" fmla="*/ 474155 w 3019425"/>
                <a:gd name="connsiteY1" fmla="*/ 5211 h 45719"/>
                <a:gd name="connsiteX2" fmla="*/ 898398 w 3019425"/>
                <a:gd name="connsiteY2" fmla="*/ 9873 h 45719"/>
                <a:gd name="connsiteX3" fmla="*/ 1447419 w 3019425"/>
                <a:gd name="connsiteY3" fmla="*/ 15906 h 45719"/>
                <a:gd name="connsiteX4" fmla="*/ 1921574 w 3019425"/>
                <a:gd name="connsiteY4" fmla="*/ 21117 h 45719"/>
                <a:gd name="connsiteX5" fmla="*/ 2495550 w 3019425"/>
                <a:gd name="connsiteY5" fmla="*/ 27425 h 45719"/>
                <a:gd name="connsiteX6" fmla="*/ 2657475 w 3019425"/>
                <a:gd name="connsiteY6" fmla="*/ 36567 h 45719"/>
                <a:gd name="connsiteX7" fmla="*/ 3019425 w 3019425"/>
                <a:gd name="connsiteY7" fmla="*/ 45709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19425" h="45719" extrusionOk="0">
                  <a:moveTo>
                    <a:pt x="0" y="0"/>
                  </a:moveTo>
                  <a:cubicBezTo>
                    <a:pt x="115470" y="-13462"/>
                    <a:pt x="277303" y="48834"/>
                    <a:pt x="474155" y="5211"/>
                  </a:cubicBezTo>
                  <a:cubicBezTo>
                    <a:pt x="671007" y="-38412"/>
                    <a:pt x="799309" y="54446"/>
                    <a:pt x="898398" y="9873"/>
                  </a:cubicBezTo>
                  <a:cubicBezTo>
                    <a:pt x="997487" y="-34700"/>
                    <a:pt x="1335373" y="41538"/>
                    <a:pt x="1447419" y="15906"/>
                  </a:cubicBezTo>
                  <a:cubicBezTo>
                    <a:pt x="1559465" y="-9726"/>
                    <a:pt x="1718494" y="68020"/>
                    <a:pt x="1921574" y="21117"/>
                  </a:cubicBezTo>
                  <a:cubicBezTo>
                    <a:pt x="2124654" y="-25786"/>
                    <a:pt x="2242872" y="34418"/>
                    <a:pt x="2495550" y="27425"/>
                  </a:cubicBezTo>
                  <a:cubicBezTo>
                    <a:pt x="2553431" y="13975"/>
                    <a:pt x="2592790" y="27415"/>
                    <a:pt x="2657475" y="36567"/>
                  </a:cubicBezTo>
                  <a:cubicBezTo>
                    <a:pt x="2906652" y="40898"/>
                    <a:pt x="2867577" y="48237"/>
                    <a:pt x="3019425" y="45709"/>
                  </a:cubicBezTo>
                </a:path>
              </a:pathLst>
            </a:custGeom>
            <a:noFill/>
            <a:ln w="44450" cap="rnd">
              <a:solidFill>
                <a:srgbClr val="B9AF11"/>
              </a:solidFill>
              <a:round/>
              <a:extLst>
                <a:ext uri="{C807C97D-BFC1-408E-A445-0C87EB9F89A2}">
                  <ask:lineSketchStyleProps xmlns:ask="http://schemas.microsoft.com/office/drawing/2018/sketchyshapes" xmlns="" sd="1219033472">
                    <a:custGeom>
                      <a:avLst/>
                      <a:gdLst>
                        <a:gd name="connsiteX0" fmla="*/ 0 w 3019425"/>
                        <a:gd name="connsiteY0" fmla="*/ 0 h 47635"/>
                        <a:gd name="connsiteX1" fmla="*/ 2495550 w 3019425"/>
                        <a:gd name="connsiteY1" fmla="*/ 28575 h 47635"/>
                        <a:gd name="connsiteX2" fmla="*/ 2657475 w 3019425"/>
                        <a:gd name="connsiteY2" fmla="*/ 38100 h 47635"/>
                        <a:gd name="connsiteX3" fmla="*/ 3019425 w 3019425"/>
                        <a:gd name="connsiteY3" fmla="*/ 47625 h 47635"/>
                      </a:gdLst>
                      <a:ahLst/>
                      <a:cxnLst>
                        <a:cxn ang="0">
                          <a:pos x="connsiteX0" y="connsiteY0"/>
                        </a:cxn>
                        <a:cxn ang="0">
                          <a:pos x="connsiteX1" y="connsiteY1"/>
                        </a:cxn>
                        <a:cxn ang="0">
                          <a:pos x="connsiteX2" y="connsiteY2"/>
                        </a:cxn>
                        <a:cxn ang="0">
                          <a:pos x="connsiteX3" y="connsiteY3"/>
                        </a:cxn>
                      </a:cxnLst>
                      <a:rect l="l" t="t" r="r" b="b"/>
                      <a:pathLst>
                        <a:path w="3019425" h="47635">
                          <a:moveTo>
                            <a:pt x="0" y="0"/>
                          </a:moveTo>
                          <a:lnTo>
                            <a:pt x="2495550" y="28575"/>
                          </a:lnTo>
                          <a:cubicBezTo>
                            <a:pt x="2549614" y="29280"/>
                            <a:pt x="2603454" y="35849"/>
                            <a:pt x="2657475" y="38100"/>
                          </a:cubicBezTo>
                          <a:cubicBezTo>
                            <a:pt x="2903273" y="48342"/>
                            <a:pt x="2870454" y="47625"/>
                            <a:pt x="3019425" y="47625"/>
                          </a:cubicBezTo>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pic>
        <p:nvPicPr>
          <p:cNvPr id="8" name="Grafik 7">
            <a:extLst>
              <a:ext uri="{FF2B5EF4-FFF2-40B4-BE49-F238E27FC236}">
                <a16:creationId xmlns:a16="http://schemas.microsoft.com/office/drawing/2014/main" id="{91A5F3FF-5D7E-4373-8F64-61332B2299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6137" y="1096026"/>
            <a:ext cx="7315819" cy="5486865"/>
          </a:xfrm>
          <a:prstGeom prst="rect">
            <a:avLst/>
          </a:prstGeom>
        </p:spPr>
      </p:pic>
      <p:pic>
        <p:nvPicPr>
          <p:cNvPr id="5" name="Grafik 4">
            <a:extLst>
              <a:ext uri="{FF2B5EF4-FFF2-40B4-BE49-F238E27FC236}">
                <a16:creationId xmlns:a16="http://schemas.microsoft.com/office/drawing/2014/main" id="{76584DE3-C859-D713-699C-D35CD16B2AB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298268" y="68347"/>
            <a:ext cx="788903" cy="788903"/>
          </a:xfrm>
          <a:prstGeom prst="rect">
            <a:avLst/>
          </a:prstGeom>
        </p:spPr>
      </p:pic>
      <p:pic>
        <p:nvPicPr>
          <p:cNvPr id="12" name="Grafik 11">
            <a:extLst>
              <a:ext uri="{FF2B5EF4-FFF2-40B4-BE49-F238E27FC236}">
                <a16:creationId xmlns:a16="http://schemas.microsoft.com/office/drawing/2014/main" id="{55D2C497-1FED-451C-BC89-4AEDBD0A321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86635" y="2183542"/>
            <a:ext cx="4459228" cy="3344421"/>
          </a:xfrm>
          <a:prstGeom prst="rect">
            <a:avLst/>
          </a:prstGeom>
        </p:spPr>
      </p:pic>
    </p:spTree>
    <p:extLst>
      <p:ext uri="{BB962C8B-B14F-4D97-AF65-F5344CB8AC3E}">
        <p14:creationId xmlns:p14="http://schemas.microsoft.com/office/powerpoint/2010/main" val="2273892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75A003-0968-55D0-4A28-C8236476AB9A}"/>
              </a:ext>
            </a:extLst>
          </p:cNvPr>
          <p:cNvSpPr>
            <a:spLocks noGrp="1"/>
          </p:cNvSpPr>
          <p:nvPr>
            <p:ph type="title" idx="4294967295"/>
          </p:nvPr>
        </p:nvSpPr>
        <p:spPr>
          <a:xfrm>
            <a:off x="333374" y="-519627"/>
            <a:ext cx="6814557" cy="1162060"/>
          </a:xfrm>
        </p:spPr>
        <p:txBody>
          <a:bodyPr anchor="b">
            <a:normAutofit/>
          </a:bodyPr>
          <a:lstStyle/>
          <a:p>
            <a:r>
              <a:rPr lang="de-DE" sz="3200" dirty="0">
                <a:latin typeface="MV Boli" panose="02000500030200090000" pitchFamily="2" charset="0"/>
                <a:cs typeface="MV Boli" panose="02000500030200090000" pitchFamily="2" charset="0"/>
              </a:rPr>
              <a:t>Hoffnung für die Armen Perus </a:t>
            </a:r>
            <a:endParaRPr lang="de-DE" sz="3200" dirty="0">
              <a:latin typeface="+mn-lt"/>
              <a:cs typeface="MV Boli" panose="02000500030200090000" pitchFamily="2" charset="0"/>
            </a:endParaRPr>
          </a:p>
        </p:txBody>
      </p:sp>
      <p:sp>
        <p:nvSpPr>
          <p:cNvPr id="3" name="Inhaltsplatzhalter 2">
            <a:extLst>
              <a:ext uri="{FF2B5EF4-FFF2-40B4-BE49-F238E27FC236}">
                <a16:creationId xmlns:a16="http://schemas.microsoft.com/office/drawing/2014/main" id="{42E5EA8E-7CF9-7E64-2977-ADBA2F94C7D3}"/>
              </a:ext>
            </a:extLst>
          </p:cNvPr>
          <p:cNvSpPr>
            <a:spLocks noGrp="1"/>
          </p:cNvSpPr>
          <p:nvPr>
            <p:ph idx="4294967295"/>
          </p:nvPr>
        </p:nvSpPr>
        <p:spPr>
          <a:xfrm>
            <a:off x="4875862" y="2655708"/>
            <a:ext cx="6422406" cy="2282990"/>
          </a:xfrm>
        </p:spPr>
        <p:txBody>
          <a:bodyPr numCol="1" anchor="t">
            <a:normAutofit/>
          </a:bodyPr>
          <a:lstStyle/>
          <a:p>
            <a:pPr marL="0" indent="0">
              <a:buNone/>
            </a:pPr>
            <a:r>
              <a:rPr lang="de-DE" sz="2200" i="1" dirty="0"/>
              <a:t>„Ich möchte leben, um ein Lächeln jedem Weinen zu entlocken. Um der Nacht ihre Hoffnung abzuringen.“</a:t>
            </a:r>
          </a:p>
          <a:p>
            <a:pPr marL="0" indent="0">
              <a:buNone/>
            </a:pPr>
            <a:r>
              <a:rPr lang="de-DE" sz="1600" dirty="0"/>
              <a:t>(Luis Zambrano, aus seinem Gedicht „Nicht nur hundert Augenblicke“)</a:t>
            </a:r>
          </a:p>
        </p:txBody>
      </p:sp>
      <p:grpSp>
        <p:nvGrpSpPr>
          <p:cNvPr id="27" name="Gruppieren 26">
            <a:extLst>
              <a:ext uri="{FF2B5EF4-FFF2-40B4-BE49-F238E27FC236}">
                <a16:creationId xmlns:a16="http://schemas.microsoft.com/office/drawing/2014/main" id="{5179EC06-5ED6-85BC-6183-042E9936993D}"/>
              </a:ext>
            </a:extLst>
          </p:cNvPr>
          <p:cNvGrpSpPr/>
          <p:nvPr/>
        </p:nvGrpSpPr>
        <p:grpSpPr>
          <a:xfrm flipV="1">
            <a:off x="409575" y="636976"/>
            <a:ext cx="2843351" cy="45719"/>
            <a:chOff x="761112" y="2760234"/>
            <a:chExt cx="3019425" cy="84143"/>
          </a:xfrm>
        </p:grpSpPr>
        <p:sp>
          <p:nvSpPr>
            <p:cNvPr id="24" name="Freihandform: Form 23">
              <a:extLst>
                <a:ext uri="{FF2B5EF4-FFF2-40B4-BE49-F238E27FC236}">
                  <a16:creationId xmlns:a16="http://schemas.microsoft.com/office/drawing/2014/main" id="{34FCF672-416D-95CA-91E9-17497F80AA9D}"/>
                </a:ext>
              </a:extLst>
            </p:cNvPr>
            <p:cNvSpPr/>
            <p:nvPr/>
          </p:nvSpPr>
          <p:spPr>
            <a:xfrm>
              <a:off x="761112" y="2796742"/>
              <a:ext cx="3019425" cy="47635"/>
            </a:xfrm>
            <a:custGeom>
              <a:avLst/>
              <a:gdLst>
                <a:gd name="connsiteX0" fmla="*/ 0 w 3019425"/>
                <a:gd name="connsiteY0" fmla="*/ 0 h 47635"/>
                <a:gd name="connsiteX1" fmla="*/ 598932 w 3019425"/>
                <a:gd name="connsiteY1" fmla="*/ 6858 h 47635"/>
                <a:gd name="connsiteX2" fmla="*/ 1147953 w 3019425"/>
                <a:gd name="connsiteY2" fmla="*/ 13144 h 47635"/>
                <a:gd name="connsiteX3" fmla="*/ 1821752 w 3019425"/>
                <a:gd name="connsiteY3" fmla="*/ 20860 h 47635"/>
                <a:gd name="connsiteX4" fmla="*/ 2495550 w 3019425"/>
                <a:gd name="connsiteY4" fmla="*/ 28575 h 47635"/>
                <a:gd name="connsiteX5" fmla="*/ 2657475 w 3019425"/>
                <a:gd name="connsiteY5" fmla="*/ 38100 h 47635"/>
                <a:gd name="connsiteX6" fmla="*/ 3019425 w 3019425"/>
                <a:gd name="connsiteY6" fmla="*/ 47625 h 47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9425" h="47635" extrusionOk="0">
                  <a:moveTo>
                    <a:pt x="0" y="0"/>
                  </a:moveTo>
                  <a:cubicBezTo>
                    <a:pt x="264475" y="-17781"/>
                    <a:pt x="336098" y="-12241"/>
                    <a:pt x="598932" y="6858"/>
                  </a:cubicBezTo>
                  <a:cubicBezTo>
                    <a:pt x="861766" y="25957"/>
                    <a:pt x="935081" y="-505"/>
                    <a:pt x="1147953" y="13144"/>
                  </a:cubicBezTo>
                  <a:cubicBezTo>
                    <a:pt x="1360825" y="26794"/>
                    <a:pt x="1490859" y="-12904"/>
                    <a:pt x="1821752" y="20860"/>
                  </a:cubicBezTo>
                  <a:cubicBezTo>
                    <a:pt x="2152645" y="54623"/>
                    <a:pt x="2348462" y="36306"/>
                    <a:pt x="2495550" y="28575"/>
                  </a:cubicBezTo>
                  <a:cubicBezTo>
                    <a:pt x="2551128" y="30003"/>
                    <a:pt x="2606012" y="36152"/>
                    <a:pt x="2657475" y="38100"/>
                  </a:cubicBezTo>
                  <a:cubicBezTo>
                    <a:pt x="2905951" y="42830"/>
                    <a:pt x="2864995" y="46789"/>
                    <a:pt x="3019425" y="47625"/>
                  </a:cubicBezTo>
                </a:path>
              </a:pathLst>
            </a:custGeom>
            <a:noFill/>
            <a:ln w="44450" cap="rnd">
              <a:solidFill>
                <a:srgbClr val="B9AF11"/>
              </a:solidFill>
              <a:round/>
              <a:extLst>
                <a:ext uri="{C807C97D-BFC1-408E-A445-0C87EB9F89A2}">
                  <ask:lineSketchStyleProps xmlns:ask="http://schemas.microsoft.com/office/drawing/2018/sketchyshapes" xmlns="" sd="1219033472">
                    <a:custGeom>
                      <a:avLst/>
                      <a:gdLst>
                        <a:gd name="connsiteX0" fmla="*/ 0 w 3019425"/>
                        <a:gd name="connsiteY0" fmla="*/ 0 h 47635"/>
                        <a:gd name="connsiteX1" fmla="*/ 2495550 w 3019425"/>
                        <a:gd name="connsiteY1" fmla="*/ 28575 h 47635"/>
                        <a:gd name="connsiteX2" fmla="*/ 2657475 w 3019425"/>
                        <a:gd name="connsiteY2" fmla="*/ 38100 h 47635"/>
                        <a:gd name="connsiteX3" fmla="*/ 3019425 w 3019425"/>
                        <a:gd name="connsiteY3" fmla="*/ 47625 h 47635"/>
                      </a:gdLst>
                      <a:ahLst/>
                      <a:cxnLst>
                        <a:cxn ang="0">
                          <a:pos x="connsiteX0" y="connsiteY0"/>
                        </a:cxn>
                        <a:cxn ang="0">
                          <a:pos x="connsiteX1" y="connsiteY1"/>
                        </a:cxn>
                        <a:cxn ang="0">
                          <a:pos x="connsiteX2" y="connsiteY2"/>
                        </a:cxn>
                        <a:cxn ang="0">
                          <a:pos x="connsiteX3" y="connsiteY3"/>
                        </a:cxn>
                      </a:cxnLst>
                      <a:rect l="l" t="t" r="r" b="b"/>
                      <a:pathLst>
                        <a:path w="3019425" h="47635">
                          <a:moveTo>
                            <a:pt x="0" y="0"/>
                          </a:moveTo>
                          <a:lnTo>
                            <a:pt x="2495550" y="28575"/>
                          </a:lnTo>
                          <a:cubicBezTo>
                            <a:pt x="2549614" y="29280"/>
                            <a:pt x="2603454" y="35849"/>
                            <a:pt x="2657475" y="38100"/>
                          </a:cubicBezTo>
                          <a:cubicBezTo>
                            <a:pt x="2903273" y="48342"/>
                            <a:pt x="2870454" y="47625"/>
                            <a:pt x="3019425" y="47625"/>
                          </a:cubicBezTo>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Freihandform: Form 25">
              <a:extLst>
                <a:ext uri="{FF2B5EF4-FFF2-40B4-BE49-F238E27FC236}">
                  <a16:creationId xmlns:a16="http://schemas.microsoft.com/office/drawing/2014/main" id="{2A5708AF-9B04-50B3-9D51-9FAF6A00E3A0}"/>
                </a:ext>
              </a:extLst>
            </p:cNvPr>
            <p:cNvSpPr/>
            <p:nvPr/>
          </p:nvSpPr>
          <p:spPr>
            <a:xfrm>
              <a:off x="761112" y="2760234"/>
              <a:ext cx="3019425" cy="45719"/>
            </a:xfrm>
            <a:custGeom>
              <a:avLst/>
              <a:gdLst>
                <a:gd name="connsiteX0" fmla="*/ 0 w 3019425"/>
                <a:gd name="connsiteY0" fmla="*/ 0 h 45719"/>
                <a:gd name="connsiteX1" fmla="*/ 474155 w 3019425"/>
                <a:gd name="connsiteY1" fmla="*/ 5211 h 45719"/>
                <a:gd name="connsiteX2" fmla="*/ 898398 w 3019425"/>
                <a:gd name="connsiteY2" fmla="*/ 9873 h 45719"/>
                <a:gd name="connsiteX3" fmla="*/ 1447419 w 3019425"/>
                <a:gd name="connsiteY3" fmla="*/ 15906 h 45719"/>
                <a:gd name="connsiteX4" fmla="*/ 1921574 w 3019425"/>
                <a:gd name="connsiteY4" fmla="*/ 21117 h 45719"/>
                <a:gd name="connsiteX5" fmla="*/ 2495550 w 3019425"/>
                <a:gd name="connsiteY5" fmla="*/ 27425 h 45719"/>
                <a:gd name="connsiteX6" fmla="*/ 2657475 w 3019425"/>
                <a:gd name="connsiteY6" fmla="*/ 36567 h 45719"/>
                <a:gd name="connsiteX7" fmla="*/ 3019425 w 3019425"/>
                <a:gd name="connsiteY7" fmla="*/ 45709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19425" h="45719" extrusionOk="0">
                  <a:moveTo>
                    <a:pt x="0" y="0"/>
                  </a:moveTo>
                  <a:cubicBezTo>
                    <a:pt x="115470" y="-13462"/>
                    <a:pt x="277303" y="48834"/>
                    <a:pt x="474155" y="5211"/>
                  </a:cubicBezTo>
                  <a:cubicBezTo>
                    <a:pt x="671007" y="-38412"/>
                    <a:pt x="799309" y="54446"/>
                    <a:pt x="898398" y="9873"/>
                  </a:cubicBezTo>
                  <a:cubicBezTo>
                    <a:pt x="997487" y="-34700"/>
                    <a:pt x="1335373" y="41538"/>
                    <a:pt x="1447419" y="15906"/>
                  </a:cubicBezTo>
                  <a:cubicBezTo>
                    <a:pt x="1559465" y="-9726"/>
                    <a:pt x="1718494" y="68020"/>
                    <a:pt x="1921574" y="21117"/>
                  </a:cubicBezTo>
                  <a:cubicBezTo>
                    <a:pt x="2124654" y="-25786"/>
                    <a:pt x="2242872" y="34418"/>
                    <a:pt x="2495550" y="27425"/>
                  </a:cubicBezTo>
                  <a:cubicBezTo>
                    <a:pt x="2553431" y="13975"/>
                    <a:pt x="2592790" y="27415"/>
                    <a:pt x="2657475" y="36567"/>
                  </a:cubicBezTo>
                  <a:cubicBezTo>
                    <a:pt x="2906652" y="40898"/>
                    <a:pt x="2867577" y="48237"/>
                    <a:pt x="3019425" y="45709"/>
                  </a:cubicBezTo>
                </a:path>
              </a:pathLst>
            </a:custGeom>
            <a:noFill/>
            <a:ln w="44450" cap="rnd">
              <a:solidFill>
                <a:srgbClr val="B9AF11"/>
              </a:solidFill>
              <a:round/>
              <a:extLst>
                <a:ext uri="{C807C97D-BFC1-408E-A445-0C87EB9F89A2}">
                  <ask:lineSketchStyleProps xmlns:ask="http://schemas.microsoft.com/office/drawing/2018/sketchyshapes" xmlns="" sd="1219033472">
                    <a:custGeom>
                      <a:avLst/>
                      <a:gdLst>
                        <a:gd name="connsiteX0" fmla="*/ 0 w 3019425"/>
                        <a:gd name="connsiteY0" fmla="*/ 0 h 47635"/>
                        <a:gd name="connsiteX1" fmla="*/ 2495550 w 3019425"/>
                        <a:gd name="connsiteY1" fmla="*/ 28575 h 47635"/>
                        <a:gd name="connsiteX2" fmla="*/ 2657475 w 3019425"/>
                        <a:gd name="connsiteY2" fmla="*/ 38100 h 47635"/>
                        <a:gd name="connsiteX3" fmla="*/ 3019425 w 3019425"/>
                        <a:gd name="connsiteY3" fmla="*/ 47625 h 47635"/>
                      </a:gdLst>
                      <a:ahLst/>
                      <a:cxnLst>
                        <a:cxn ang="0">
                          <a:pos x="connsiteX0" y="connsiteY0"/>
                        </a:cxn>
                        <a:cxn ang="0">
                          <a:pos x="connsiteX1" y="connsiteY1"/>
                        </a:cxn>
                        <a:cxn ang="0">
                          <a:pos x="connsiteX2" y="connsiteY2"/>
                        </a:cxn>
                        <a:cxn ang="0">
                          <a:pos x="connsiteX3" y="connsiteY3"/>
                        </a:cxn>
                      </a:cxnLst>
                      <a:rect l="l" t="t" r="r" b="b"/>
                      <a:pathLst>
                        <a:path w="3019425" h="47635">
                          <a:moveTo>
                            <a:pt x="0" y="0"/>
                          </a:moveTo>
                          <a:lnTo>
                            <a:pt x="2495550" y="28575"/>
                          </a:lnTo>
                          <a:cubicBezTo>
                            <a:pt x="2549614" y="29280"/>
                            <a:pt x="2603454" y="35849"/>
                            <a:pt x="2657475" y="38100"/>
                          </a:cubicBezTo>
                          <a:cubicBezTo>
                            <a:pt x="2903273" y="48342"/>
                            <a:pt x="2870454" y="47625"/>
                            <a:pt x="3019425" y="47625"/>
                          </a:cubicBezTo>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pic>
        <p:nvPicPr>
          <p:cNvPr id="7" name="Grafik 6">
            <a:extLst>
              <a:ext uri="{FF2B5EF4-FFF2-40B4-BE49-F238E27FC236}">
                <a16:creationId xmlns:a16="http://schemas.microsoft.com/office/drawing/2014/main" id="{0094B621-E60B-4B75-96E7-7A3B3DD2F91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214112" y="1739168"/>
            <a:ext cx="5359035" cy="3910940"/>
          </a:xfrm>
          <a:prstGeom prst="rect">
            <a:avLst/>
          </a:prstGeom>
        </p:spPr>
      </p:pic>
      <p:pic>
        <p:nvPicPr>
          <p:cNvPr id="5" name="Grafik 4">
            <a:extLst>
              <a:ext uri="{FF2B5EF4-FFF2-40B4-BE49-F238E27FC236}">
                <a16:creationId xmlns:a16="http://schemas.microsoft.com/office/drawing/2014/main" id="{76584DE3-C859-D713-699C-D35CD16B2AB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298268" y="68347"/>
            <a:ext cx="788903" cy="788903"/>
          </a:xfrm>
          <a:prstGeom prst="rect">
            <a:avLst/>
          </a:prstGeom>
        </p:spPr>
      </p:pic>
    </p:spTree>
    <p:extLst>
      <p:ext uri="{BB962C8B-B14F-4D97-AF65-F5344CB8AC3E}">
        <p14:creationId xmlns:p14="http://schemas.microsoft.com/office/powerpoint/2010/main" val="29471805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75A003-0968-55D0-4A28-C8236476AB9A}"/>
              </a:ext>
            </a:extLst>
          </p:cNvPr>
          <p:cNvSpPr>
            <a:spLocks noGrp="1"/>
          </p:cNvSpPr>
          <p:nvPr>
            <p:ph type="title" idx="4294967295"/>
          </p:nvPr>
        </p:nvSpPr>
        <p:spPr>
          <a:xfrm>
            <a:off x="333374" y="-519627"/>
            <a:ext cx="6814557" cy="1162060"/>
          </a:xfrm>
        </p:spPr>
        <p:txBody>
          <a:bodyPr anchor="b">
            <a:normAutofit/>
          </a:bodyPr>
          <a:lstStyle/>
          <a:p>
            <a:r>
              <a:rPr lang="de-DE" sz="3200" dirty="0">
                <a:latin typeface="MV Boli" panose="02000500030200090000" pitchFamily="2" charset="0"/>
                <a:cs typeface="MV Boli" panose="02000500030200090000" pitchFamily="2" charset="0"/>
              </a:rPr>
              <a:t>Hoffnung für die Armen Perus </a:t>
            </a:r>
            <a:endParaRPr lang="de-DE" sz="3200" dirty="0">
              <a:latin typeface="+mn-lt"/>
              <a:cs typeface="MV Boli" panose="02000500030200090000" pitchFamily="2" charset="0"/>
            </a:endParaRPr>
          </a:p>
        </p:txBody>
      </p:sp>
      <p:sp>
        <p:nvSpPr>
          <p:cNvPr id="3" name="Inhaltsplatzhalter 2">
            <a:extLst>
              <a:ext uri="{FF2B5EF4-FFF2-40B4-BE49-F238E27FC236}">
                <a16:creationId xmlns:a16="http://schemas.microsoft.com/office/drawing/2014/main" id="{42E5EA8E-7CF9-7E64-2977-ADBA2F94C7D3}"/>
              </a:ext>
            </a:extLst>
          </p:cNvPr>
          <p:cNvSpPr>
            <a:spLocks noGrp="1"/>
          </p:cNvSpPr>
          <p:nvPr>
            <p:ph idx="4294967295"/>
          </p:nvPr>
        </p:nvSpPr>
        <p:spPr>
          <a:xfrm>
            <a:off x="5143490" y="1930878"/>
            <a:ext cx="6814557" cy="3707922"/>
          </a:xfrm>
        </p:spPr>
        <p:txBody>
          <a:bodyPr numCol="1" anchor="t">
            <a:normAutofit fontScale="92500"/>
          </a:bodyPr>
          <a:lstStyle/>
          <a:p>
            <a:pPr marL="0" indent="0">
              <a:lnSpc>
                <a:spcPct val="160000"/>
              </a:lnSpc>
              <a:buNone/>
            </a:pPr>
            <a:r>
              <a:rPr lang="de-DE" sz="2200" dirty="0"/>
              <a:t>Der Bevölkerung beistehen, die menschliche Würde verteidigen. Armut bekämpfen, über Menschenrechte aufklären. Opfern eine Stimme geben, sie juristisch und psychologisch unterstützen. Diesem Werk hat sich Luis Zambrano mit seiner Organisation FEDERH und dem Armenhaus in </a:t>
            </a:r>
            <a:r>
              <a:rPr lang="de-DE" sz="2200" dirty="0" err="1"/>
              <a:t>Puno</a:t>
            </a:r>
            <a:r>
              <a:rPr lang="de-DE" sz="2200" dirty="0"/>
              <a:t> verschrieben. Sein Tun ist von außergewöhnlichem Wert für die ärmste Bevölkerung in den Hochländern Perus.</a:t>
            </a:r>
          </a:p>
        </p:txBody>
      </p:sp>
      <p:grpSp>
        <p:nvGrpSpPr>
          <p:cNvPr id="27" name="Gruppieren 26">
            <a:extLst>
              <a:ext uri="{FF2B5EF4-FFF2-40B4-BE49-F238E27FC236}">
                <a16:creationId xmlns:a16="http://schemas.microsoft.com/office/drawing/2014/main" id="{5179EC06-5ED6-85BC-6183-042E9936993D}"/>
              </a:ext>
            </a:extLst>
          </p:cNvPr>
          <p:cNvGrpSpPr/>
          <p:nvPr/>
        </p:nvGrpSpPr>
        <p:grpSpPr>
          <a:xfrm flipV="1">
            <a:off x="409575" y="636976"/>
            <a:ext cx="2843351" cy="45719"/>
            <a:chOff x="761112" y="2760234"/>
            <a:chExt cx="3019425" cy="84143"/>
          </a:xfrm>
        </p:grpSpPr>
        <p:sp>
          <p:nvSpPr>
            <p:cNvPr id="24" name="Freihandform: Form 23">
              <a:extLst>
                <a:ext uri="{FF2B5EF4-FFF2-40B4-BE49-F238E27FC236}">
                  <a16:creationId xmlns:a16="http://schemas.microsoft.com/office/drawing/2014/main" id="{34FCF672-416D-95CA-91E9-17497F80AA9D}"/>
                </a:ext>
              </a:extLst>
            </p:cNvPr>
            <p:cNvSpPr/>
            <p:nvPr/>
          </p:nvSpPr>
          <p:spPr>
            <a:xfrm>
              <a:off x="761112" y="2796742"/>
              <a:ext cx="3019425" cy="47635"/>
            </a:xfrm>
            <a:custGeom>
              <a:avLst/>
              <a:gdLst>
                <a:gd name="connsiteX0" fmla="*/ 0 w 3019425"/>
                <a:gd name="connsiteY0" fmla="*/ 0 h 47635"/>
                <a:gd name="connsiteX1" fmla="*/ 598932 w 3019425"/>
                <a:gd name="connsiteY1" fmla="*/ 6858 h 47635"/>
                <a:gd name="connsiteX2" fmla="*/ 1147953 w 3019425"/>
                <a:gd name="connsiteY2" fmla="*/ 13144 h 47635"/>
                <a:gd name="connsiteX3" fmla="*/ 1821752 w 3019425"/>
                <a:gd name="connsiteY3" fmla="*/ 20860 h 47635"/>
                <a:gd name="connsiteX4" fmla="*/ 2495550 w 3019425"/>
                <a:gd name="connsiteY4" fmla="*/ 28575 h 47635"/>
                <a:gd name="connsiteX5" fmla="*/ 2657475 w 3019425"/>
                <a:gd name="connsiteY5" fmla="*/ 38100 h 47635"/>
                <a:gd name="connsiteX6" fmla="*/ 3019425 w 3019425"/>
                <a:gd name="connsiteY6" fmla="*/ 47625 h 47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9425" h="47635" extrusionOk="0">
                  <a:moveTo>
                    <a:pt x="0" y="0"/>
                  </a:moveTo>
                  <a:cubicBezTo>
                    <a:pt x="264475" y="-17781"/>
                    <a:pt x="336098" y="-12241"/>
                    <a:pt x="598932" y="6858"/>
                  </a:cubicBezTo>
                  <a:cubicBezTo>
                    <a:pt x="861766" y="25957"/>
                    <a:pt x="935081" y="-505"/>
                    <a:pt x="1147953" y="13144"/>
                  </a:cubicBezTo>
                  <a:cubicBezTo>
                    <a:pt x="1360825" y="26794"/>
                    <a:pt x="1490859" y="-12904"/>
                    <a:pt x="1821752" y="20860"/>
                  </a:cubicBezTo>
                  <a:cubicBezTo>
                    <a:pt x="2152645" y="54623"/>
                    <a:pt x="2348462" y="36306"/>
                    <a:pt x="2495550" y="28575"/>
                  </a:cubicBezTo>
                  <a:cubicBezTo>
                    <a:pt x="2551128" y="30003"/>
                    <a:pt x="2606012" y="36152"/>
                    <a:pt x="2657475" y="38100"/>
                  </a:cubicBezTo>
                  <a:cubicBezTo>
                    <a:pt x="2905951" y="42830"/>
                    <a:pt x="2864995" y="46789"/>
                    <a:pt x="3019425" y="47625"/>
                  </a:cubicBezTo>
                </a:path>
              </a:pathLst>
            </a:custGeom>
            <a:noFill/>
            <a:ln w="44450" cap="rnd">
              <a:solidFill>
                <a:srgbClr val="B9AF11"/>
              </a:solidFill>
              <a:round/>
              <a:extLst>
                <a:ext uri="{C807C97D-BFC1-408E-A445-0C87EB9F89A2}">
                  <ask:lineSketchStyleProps xmlns:ask="http://schemas.microsoft.com/office/drawing/2018/sketchyshapes" xmlns="" sd="1219033472">
                    <a:custGeom>
                      <a:avLst/>
                      <a:gdLst>
                        <a:gd name="connsiteX0" fmla="*/ 0 w 3019425"/>
                        <a:gd name="connsiteY0" fmla="*/ 0 h 47635"/>
                        <a:gd name="connsiteX1" fmla="*/ 2495550 w 3019425"/>
                        <a:gd name="connsiteY1" fmla="*/ 28575 h 47635"/>
                        <a:gd name="connsiteX2" fmla="*/ 2657475 w 3019425"/>
                        <a:gd name="connsiteY2" fmla="*/ 38100 h 47635"/>
                        <a:gd name="connsiteX3" fmla="*/ 3019425 w 3019425"/>
                        <a:gd name="connsiteY3" fmla="*/ 47625 h 47635"/>
                      </a:gdLst>
                      <a:ahLst/>
                      <a:cxnLst>
                        <a:cxn ang="0">
                          <a:pos x="connsiteX0" y="connsiteY0"/>
                        </a:cxn>
                        <a:cxn ang="0">
                          <a:pos x="connsiteX1" y="connsiteY1"/>
                        </a:cxn>
                        <a:cxn ang="0">
                          <a:pos x="connsiteX2" y="connsiteY2"/>
                        </a:cxn>
                        <a:cxn ang="0">
                          <a:pos x="connsiteX3" y="connsiteY3"/>
                        </a:cxn>
                      </a:cxnLst>
                      <a:rect l="l" t="t" r="r" b="b"/>
                      <a:pathLst>
                        <a:path w="3019425" h="47635">
                          <a:moveTo>
                            <a:pt x="0" y="0"/>
                          </a:moveTo>
                          <a:lnTo>
                            <a:pt x="2495550" y="28575"/>
                          </a:lnTo>
                          <a:cubicBezTo>
                            <a:pt x="2549614" y="29280"/>
                            <a:pt x="2603454" y="35849"/>
                            <a:pt x="2657475" y="38100"/>
                          </a:cubicBezTo>
                          <a:cubicBezTo>
                            <a:pt x="2903273" y="48342"/>
                            <a:pt x="2870454" y="47625"/>
                            <a:pt x="3019425" y="47625"/>
                          </a:cubicBezTo>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Freihandform: Form 25">
              <a:extLst>
                <a:ext uri="{FF2B5EF4-FFF2-40B4-BE49-F238E27FC236}">
                  <a16:creationId xmlns:a16="http://schemas.microsoft.com/office/drawing/2014/main" id="{2A5708AF-9B04-50B3-9D51-9FAF6A00E3A0}"/>
                </a:ext>
              </a:extLst>
            </p:cNvPr>
            <p:cNvSpPr/>
            <p:nvPr/>
          </p:nvSpPr>
          <p:spPr>
            <a:xfrm>
              <a:off x="761112" y="2760234"/>
              <a:ext cx="3019425" cy="45719"/>
            </a:xfrm>
            <a:custGeom>
              <a:avLst/>
              <a:gdLst>
                <a:gd name="connsiteX0" fmla="*/ 0 w 3019425"/>
                <a:gd name="connsiteY0" fmla="*/ 0 h 45719"/>
                <a:gd name="connsiteX1" fmla="*/ 474155 w 3019425"/>
                <a:gd name="connsiteY1" fmla="*/ 5211 h 45719"/>
                <a:gd name="connsiteX2" fmla="*/ 898398 w 3019425"/>
                <a:gd name="connsiteY2" fmla="*/ 9873 h 45719"/>
                <a:gd name="connsiteX3" fmla="*/ 1447419 w 3019425"/>
                <a:gd name="connsiteY3" fmla="*/ 15906 h 45719"/>
                <a:gd name="connsiteX4" fmla="*/ 1921574 w 3019425"/>
                <a:gd name="connsiteY4" fmla="*/ 21117 h 45719"/>
                <a:gd name="connsiteX5" fmla="*/ 2495550 w 3019425"/>
                <a:gd name="connsiteY5" fmla="*/ 27425 h 45719"/>
                <a:gd name="connsiteX6" fmla="*/ 2657475 w 3019425"/>
                <a:gd name="connsiteY6" fmla="*/ 36567 h 45719"/>
                <a:gd name="connsiteX7" fmla="*/ 3019425 w 3019425"/>
                <a:gd name="connsiteY7" fmla="*/ 45709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19425" h="45719" extrusionOk="0">
                  <a:moveTo>
                    <a:pt x="0" y="0"/>
                  </a:moveTo>
                  <a:cubicBezTo>
                    <a:pt x="115470" y="-13462"/>
                    <a:pt x="277303" y="48834"/>
                    <a:pt x="474155" y="5211"/>
                  </a:cubicBezTo>
                  <a:cubicBezTo>
                    <a:pt x="671007" y="-38412"/>
                    <a:pt x="799309" y="54446"/>
                    <a:pt x="898398" y="9873"/>
                  </a:cubicBezTo>
                  <a:cubicBezTo>
                    <a:pt x="997487" y="-34700"/>
                    <a:pt x="1335373" y="41538"/>
                    <a:pt x="1447419" y="15906"/>
                  </a:cubicBezTo>
                  <a:cubicBezTo>
                    <a:pt x="1559465" y="-9726"/>
                    <a:pt x="1718494" y="68020"/>
                    <a:pt x="1921574" y="21117"/>
                  </a:cubicBezTo>
                  <a:cubicBezTo>
                    <a:pt x="2124654" y="-25786"/>
                    <a:pt x="2242872" y="34418"/>
                    <a:pt x="2495550" y="27425"/>
                  </a:cubicBezTo>
                  <a:cubicBezTo>
                    <a:pt x="2553431" y="13975"/>
                    <a:pt x="2592790" y="27415"/>
                    <a:pt x="2657475" y="36567"/>
                  </a:cubicBezTo>
                  <a:cubicBezTo>
                    <a:pt x="2906652" y="40898"/>
                    <a:pt x="2867577" y="48237"/>
                    <a:pt x="3019425" y="45709"/>
                  </a:cubicBezTo>
                </a:path>
              </a:pathLst>
            </a:custGeom>
            <a:noFill/>
            <a:ln w="44450" cap="rnd">
              <a:solidFill>
                <a:srgbClr val="B9AF11"/>
              </a:solidFill>
              <a:round/>
              <a:extLst>
                <a:ext uri="{C807C97D-BFC1-408E-A445-0C87EB9F89A2}">
                  <ask:lineSketchStyleProps xmlns:ask="http://schemas.microsoft.com/office/drawing/2018/sketchyshapes" xmlns="" sd="1219033472">
                    <a:custGeom>
                      <a:avLst/>
                      <a:gdLst>
                        <a:gd name="connsiteX0" fmla="*/ 0 w 3019425"/>
                        <a:gd name="connsiteY0" fmla="*/ 0 h 47635"/>
                        <a:gd name="connsiteX1" fmla="*/ 2495550 w 3019425"/>
                        <a:gd name="connsiteY1" fmla="*/ 28575 h 47635"/>
                        <a:gd name="connsiteX2" fmla="*/ 2657475 w 3019425"/>
                        <a:gd name="connsiteY2" fmla="*/ 38100 h 47635"/>
                        <a:gd name="connsiteX3" fmla="*/ 3019425 w 3019425"/>
                        <a:gd name="connsiteY3" fmla="*/ 47625 h 47635"/>
                      </a:gdLst>
                      <a:ahLst/>
                      <a:cxnLst>
                        <a:cxn ang="0">
                          <a:pos x="connsiteX0" y="connsiteY0"/>
                        </a:cxn>
                        <a:cxn ang="0">
                          <a:pos x="connsiteX1" y="connsiteY1"/>
                        </a:cxn>
                        <a:cxn ang="0">
                          <a:pos x="connsiteX2" y="connsiteY2"/>
                        </a:cxn>
                        <a:cxn ang="0">
                          <a:pos x="connsiteX3" y="connsiteY3"/>
                        </a:cxn>
                      </a:cxnLst>
                      <a:rect l="l" t="t" r="r" b="b"/>
                      <a:pathLst>
                        <a:path w="3019425" h="47635">
                          <a:moveTo>
                            <a:pt x="0" y="0"/>
                          </a:moveTo>
                          <a:lnTo>
                            <a:pt x="2495550" y="28575"/>
                          </a:lnTo>
                          <a:cubicBezTo>
                            <a:pt x="2549614" y="29280"/>
                            <a:pt x="2603454" y="35849"/>
                            <a:pt x="2657475" y="38100"/>
                          </a:cubicBezTo>
                          <a:cubicBezTo>
                            <a:pt x="2903273" y="48342"/>
                            <a:pt x="2870454" y="47625"/>
                            <a:pt x="3019425" y="47625"/>
                          </a:cubicBezTo>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pic>
        <p:nvPicPr>
          <p:cNvPr id="5" name="Grafik 4">
            <a:extLst>
              <a:ext uri="{FF2B5EF4-FFF2-40B4-BE49-F238E27FC236}">
                <a16:creationId xmlns:a16="http://schemas.microsoft.com/office/drawing/2014/main" id="{76584DE3-C859-D713-699C-D35CD16B2AB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98268" y="68347"/>
            <a:ext cx="788903" cy="788903"/>
          </a:xfrm>
          <a:prstGeom prst="rect">
            <a:avLst/>
          </a:prstGeom>
        </p:spPr>
      </p:pic>
      <p:pic>
        <p:nvPicPr>
          <p:cNvPr id="6" name="Grafik 5">
            <a:extLst>
              <a:ext uri="{FF2B5EF4-FFF2-40B4-BE49-F238E27FC236}">
                <a16:creationId xmlns:a16="http://schemas.microsoft.com/office/drawing/2014/main" id="{FBF3B73D-B306-4F9E-AA99-8EBC30D54DF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5400000">
            <a:off x="80615" y="1444086"/>
            <a:ext cx="5229919" cy="4572000"/>
          </a:xfrm>
          <a:prstGeom prst="rect">
            <a:avLst/>
          </a:prstGeom>
        </p:spPr>
      </p:pic>
    </p:spTree>
    <p:extLst>
      <p:ext uri="{BB962C8B-B14F-4D97-AF65-F5344CB8AC3E}">
        <p14:creationId xmlns:p14="http://schemas.microsoft.com/office/powerpoint/2010/main" val="41814441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75A003-0968-55D0-4A28-C8236476AB9A}"/>
              </a:ext>
            </a:extLst>
          </p:cNvPr>
          <p:cNvSpPr>
            <a:spLocks noGrp="1"/>
          </p:cNvSpPr>
          <p:nvPr>
            <p:ph type="title" idx="4294967295"/>
          </p:nvPr>
        </p:nvSpPr>
        <p:spPr>
          <a:xfrm>
            <a:off x="236349" y="45049"/>
            <a:ext cx="4638022" cy="1162060"/>
          </a:xfrm>
        </p:spPr>
        <p:txBody>
          <a:bodyPr anchor="b">
            <a:normAutofit/>
          </a:bodyPr>
          <a:lstStyle/>
          <a:p>
            <a:r>
              <a:rPr lang="de-DE" sz="3200" dirty="0">
                <a:latin typeface="MV Boli" panose="02000500030200090000" pitchFamily="2" charset="0"/>
                <a:cs typeface="MV Boli" panose="02000500030200090000" pitchFamily="2" charset="0"/>
              </a:rPr>
              <a:t>Hoffnung für die Ärmsten Perus </a:t>
            </a:r>
            <a:endParaRPr lang="de-DE" sz="3200" dirty="0">
              <a:latin typeface="+mn-lt"/>
              <a:cs typeface="MV Boli" panose="02000500030200090000" pitchFamily="2" charset="0"/>
            </a:endParaRPr>
          </a:p>
        </p:txBody>
      </p:sp>
      <p:grpSp>
        <p:nvGrpSpPr>
          <p:cNvPr id="27" name="Gruppieren 26">
            <a:extLst>
              <a:ext uri="{FF2B5EF4-FFF2-40B4-BE49-F238E27FC236}">
                <a16:creationId xmlns:a16="http://schemas.microsoft.com/office/drawing/2014/main" id="{5179EC06-5ED6-85BC-6183-042E9936993D}"/>
              </a:ext>
            </a:extLst>
          </p:cNvPr>
          <p:cNvGrpSpPr/>
          <p:nvPr/>
        </p:nvGrpSpPr>
        <p:grpSpPr>
          <a:xfrm flipV="1">
            <a:off x="236349" y="1203597"/>
            <a:ext cx="2843351" cy="45719"/>
            <a:chOff x="761112" y="2760234"/>
            <a:chExt cx="3019425" cy="84143"/>
          </a:xfrm>
        </p:grpSpPr>
        <p:sp>
          <p:nvSpPr>
            <p:cNvPr id="24" name="Freihandform: Form 23">
              <a:extLst>
                <a:ext uri="{FF2B5EF4-FFF2-40B4-BE49-F238E27FC236}">
                  <a16:creationId xmlns:a16="http://schemas.microsoft.com/office/drawing/2014/main" id="{34FCF672-416D-95CA-91E9-17497F80AA9D}"/>
                </a:ext>
              </a:extLst>
            </p:cNvPr>
            <p:cNvSpPr/>
            <p:nvPr/>
          </p:nvSpPr>
          <p:spPr>
            <a:xfrm>
              <a:off x="761112" y="2796742"/>
              <a:ext cx="3019425" cy="47635"/>
            </a:xfrm>
            <a:custGeom>
              <a:avLst/>
              <a:gdLst>
                <a:gd name="connsiteX0" fmla="*/ 0 w 3019425"/>
                <a:gd name="connsiteY0" fmla="*/ 0 h 47635"/>
                <a:gd name="connsiteX1" fmla="*/ 598932 w 3019425"/>
                <a:gd name="connsiteY1" fmla="*/ 6858 h 47635"/>
                <a:gd name="connsiteX2" fmla="*/ 1147953 w 3019425"/>
                <a:gd name="connsiteY2" fmla="*/ 13144 h 47635"/>
                <a:gd name="connsiteX3" fmla="*/ 1821752 w 3019425"/>
                <a:gd name="connsiteY3" fmla="*/ 20860 h 47635"/>
                <a:gd name="connsiteX4" fmla="*/ 2495550 w 3019425"/>
                <a:gd name="connsiteY4" fmla="*/ 28575 h 47635"/>
                <a:gd name="connsiteX5" fmla="*/ 2657475 w 3019425"/>
                <a:gd name="connsiteY5" fmla="*/ 38100 h 47635"/>
                <a:gd name="connsiteX6" fmla="*/ 3019425 w 3019425"/>
                <a:gd name="connsiteY6" fmla="*/ 47625 h 47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9425" h="47635" extrusionOk="0">
                  <a:moveTo>
                    <a:pt x="0" y="0"/>
                  </a:moveTo>
                  <a:cubicBezTo>
                    <a:pt x="264475" y="-17781"/>
                    <a:pt x="336098" y="-12241"/>
                    <a:pt x="598932" y="6858"/>
                  </a:cubicBezTo>
                  <a:cubicBezTo>
                    <a:pt x="861766" y="25957"/>
                    <a:pt x="935081" y="-505"/>
                    <a:pt x="1147953" y="13144"/>
                  </a:cubicBezTo>
                  <a:cubicBezTo>
                    <a:pt x="1360825" y="26794"/>
                    <a:pt x="1490859" y="-12904"/>
                    <a:pt x="1821752" y="20860"/>
                  </a:cubicBezTo>
                  <a:cubicBezTo>
                    <a:pt x="2152645" y="54623"/>
                    <a:pt x="2348462" y="36306"/>
                    <a:pt x="2495550" y="28575"/>
                  </a:cubicBezTo>
                  <a:cubicBezTo>
                    <a:pt x="2551128" y="30003"/>
                    <a:pt x="2606012" y="36152"/>
                    <a:pt x="2657475" y="38100"/>
                  </a:cubicBezTo>
                  <a:cubicBezTo>
                    <a:pt x="2905951" y="42830"/>
                    <a:pt x="2864995" y="46789"/>
                    <a:pt x="3019425" y="47625"/>
                  </a:cubicBezTo>
                </a:path>
              </a:pathLst>
            </a:custGeom>
            <a:noFill/>
            <a:ln w="44450" cap="rnd">
              <a:solidFill>
                <a:srgbClr val="B9AF11"/>
              </a:solidFill>
              <a:round/>
              <a:extLst>
                <a:ext uri="{C807C97D-BFC1-408E-A445-0C87EB9F89A2}">
                  <ask:lineSketchStyleProps xmlns:ask="http://schemas.microsoft.com/office/drawing/2018/sketchyshapes" xmlns="" sd="1219033472">
                    <a:custGeom>
                      <a:avLst/>
                      <a:gdLst>
                        <a:gd name="connsiteX0" fmla="*/ 0 w 3019425"/>
                        <a:gd name="connsiteY0" fmla="*/ 0 h 47635"/>
                        <a:gd name="connsiteX1" fmla="*/ 2495550 w 3019425"/>
                        <a:gd name="connsiteY1" fmla="*/ 28575 h 47635"/>
                        <a:gd name="connsiteX2" fmla="*/ 2657475 w 3019425"/>
                        <a:gd name="connsiteY2" fmla="*/ 38100 h 47635"/>
                        <a:gd name="connsiteX3" fmla="*/ 3019425 w 3019425"/>
                        <a:gd name="connsiteY3" fmla="*/ 47625 h 47635"/>
                      </a:gdLst>
                      <a:ahLst/>
                      <a:cxnLst>
                        <a:cxn ang="0">
                          <a:pos x="connsiteX0" y="connsiteY0"/>
                        </a:cxn>
                        <a:cxn ang="0">
                          <a:pos x="connsiteX1" y="connsiteY1"/>
                        </a:cxn>
                        <a:cxn ang="0">
                          <a:pos x="connsiteX2" y="connsiteY2"/>
                        </a:cxn>
                        <a:cxn ang="0">
                          <a:pos x="connsiteX3" y="connsiteY3"/>
                        </a:cxn>
                      </a:cxnLst>
                      <a:rect l="l" t="t" r="r" b="b"/>
                      <a:pathLst>
                        <a:path w="3019425" h="47635">
                          <a:moveTo>
                            <a:pt x="0" y="0"/>
                          </a:moveTo>
                          <a:lnTo>
                            <a:pt x="2495550" y="28575"/>
                          </a:lnTo>
                          <a:cubicBezTo>
                            <a:pt x="2549614" y="29280"/>
                            <a:pt x="2603454" y="35849"/>
                            <a:pt x="2657475" y="38100"/>
                          </a:cubicBezTo>
                          <a:cubicBezTo>
                            <a:pt x="2903273" y="48342"/>
                            <a:pt x="2870454" y="47625"/>
                            <a:pt x="3019425" y="47625"/>
                          </a:cubicBezTo>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Freihandform: Form 25">
              <a:extLst>
                <a:ext uri="{FF2B5EF4-FFF2-40B4-BE49-F238E27FC236}">
                  <a16:creationId xmlns:a16="http://schemas.microsoft.com/office/drawing/2014/main" id="{2A5708AF-9B04-50B3-9D51-9FAF6A00E3A0}"/>
                </a:ext>
              </a:extLst>
            </p:cNvPr>
            <p:cNvSpPr/>
            <p:nvPr/>
          </p:nvSpPr>
          <p:spPr>
            <a:xfrm>
              <a:off x="761112" y="2760234"/>
              <a:ext cx="3019425" cy="45719"/>
            </a:xfrm>
            <a:custGeom>
              <a:avLst/>
              <a:gdLst>
                <a:gd name="connsiteX0" fmla="*/ 0 w 3019425"/>
                <a:gd name="connsiteY0" fmla="*/ 0 h 45719"/>
                <a:gd name="connsiteX1" fmla="*/ 474155 w 3019425"/>
                <a:gd name="connsiteY1" fmla="*/ 5211 h 45719"/>
                <a:gd name="connsiteX2" fmla="*/ 898398 w 3019425"/>
                <a:gd name="connsiteY2" fmla="*/ 9873 h 45719"/>
                <a:gd name="connsiteX3" fmla="*/ 1447419 w 3019425"/>
                <a:gd name="connsiteY3" fmla="*/ 15906 h 45719"/>
                <a:gd name="connsiteX4" fmla="*/ 1921574 w 3019425"/>
                <a:gd name="connsiteY4" fmla="*/ 21117 h 45719"/>
                <a:gd name="connsiteX5" fmla="*/ 2495550 w 3019425"/>
                <a:gd name="connsiteY5" fmla="*/ 27425 h 45719"/>
                <a:gd name="connsiteX6" fmla="*/ 2657475 w 3019425"/>
                <a:gd name="connsiteY6" fmla="*/ 36567 h 45719"/>
                <a:gd name="connsiteX7" fmla="*/ 3019425 w 3019425"/>
                <a:gd name="connsiteY7" fmla="*/ 45709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19425" h="45719" extrusionOk="0">
                  <a:moveTo>
                    <a:pt x="0" y="0"/>
                  </a:moveTo>
                  <a:cubicBezTo>
                    <a:pt x="115470" y="-13462"/>
                    <a:pt x="277303" y="48834"/>
                    <a:pt x="474155" y="5211"/>
                  </a:cubicBezTo>
                  <a:cubicBezTo>
                    <a:pt x="671007" y="-38412"/>
                    <a:pt x="799309" y="54446"/>
                    <a:pt x="898398" y="9873"/>
                  </a:cubicBezTo>
                  <a:cubicBezTo>
                    <a:pt x="997487" y="-34700"/>
                    <a:pt x="1335373" y="41538"/>
                    <a:pt x="1447419" y="15906"/>
                  </a:cubicBezTo>
                  <a:cubicBezTo>
                    <a:pt x="1559465" y="-9726"/>
                    <a:pt x="1718494" y="68020"/>
                    <a:pt x="1921574" y="21117"/>
                  </a:cubicBezTo>
                  <a:cubicBezTo>
                    <a:pt x="2124654" y="-25786"/>
                    <a:pt x="2242872" y="34418"/>
                    <a:pt x="2495550" y="27425"/>
                  </a:cubicBezTo>
                  <a:cubicBezTo>
                    <a:pt x="2553431" y="13975"/>
                    <a:pt x="2592790" y="27415"/>
                    <a:pt x="2657475" y="36567"/>
                  </a:cubicBezTo>
                  <a:cubicBezTo>
                    <a:pt x="2906652" y="40898"/>
                    <a:pt x="2867577" y="48237"/>
                    <a:pt x="3019425" y="45709"/>
                  </a:cubicBezTo>
                </a:path>
              </a:pathLst>
            </a:custGeom>
            <a:noFill/>
            <a:ln w="44450" cap="rnd">
              <a:solidFill>
                <a:srgbClr val="B9AF11"/>
              </a:solidFill>
              <a:round/>
              <a:extLst>
                <a:ext uri="{C807C97D-BFC1-408E-A445-0C87EB9F89A2}">
                  <ask:lineSketchStyleProps xmlns:ask="http://schemas.microsoft.com/office/drawing/2018/sketchyshapes" xmlns="" sd="1219033472">
                    <a:custGeom>
                      <a:avLst/>
                      <a:gdLst>
                        <a:gd name="connsiteX0" fmla="*/ 0 w 3019425"/>
                        <a:gd name="connsiteY0" fmla="*/ 0 h 47635"/>
                        <a:gd name="connsiteX1" fmla="*/ 2495550 w 3019425"/>
                        <a:gd name="connsiteY1" fmla="*/ 28575 h 47635"/>
                        <a:gd name="connsiteX2" fmla="*/ 2657475 w 3019425"/>
                        <a:gd name="connsiteY2" fmla="*/ 38100 h 47635"/>
                        <a:gd name="connsiteX3" fmla="*/ 3019425 w 3019425"/>
                        <a:gd name="connsiteY3" fmla="*/ 47625 h 47635"/>
                      </a:gdLst>
                      <a:ahLst/>
                      <a:cxnLst>
                        <a:cxn ang="0">
                          <a:pos x="connsiteX0" y="connsiteY0"/>
                        </a:cxn>
                        <a:cxn ang="0">
                          <a:pos x="connsiteX1" y="connsiteY1"/>
                        </a:cxn>
                        <a:cxn ang="0">
                          <a:pos x="connsiteX2" y="connsiteY2"/>
                        </a:cxn>
                        <a:cxn ang="0">
                          <a:pos x="connsiteX3" y="connsiteY3"/>
                        </a:cxn>
                      </a:cxnLst>
                      <a:rect l="l" t="t" r="r" b="b"/>
                      <a:pathLst>
                        <a:path w="3019425" h="47635">
                          <a:moveTo>
                            <a:pt x="0" y="0"/>
                          </a:moveTo>
                          <a:lnTo>
                            <a:pt x="2495550" y="28575"/>
                          </a:lnTo>
                          <a:cubicBezTo>
                            <a:pt x="2549614" y="29280"/>
                            <a:pt x="2603454" y="35849"/>
                            <a:pt x="2657475" y="38100"/>
                          </a:cubicBezTo>
                          <a:cubicBezTo>
                            <a:pt x="2903273" y="48342"/>
                            <a:pt x="2870454" y="47625"/>
                            <a:pt x="3019425" y="47625"/>
                          </a:cubicBezTo>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pic>
        <p:nvPicPr>
          <p:cNvPr id="5" name="Grafik 4">
            <a:extLst>
              <a:ext uri="{FF2B5EF4-FFF2-40B4-BE49-F238E27FC236}">
                <a16:creationId xmlns:a16="http://schemas.microsoft.com/office/drawing/2014/main" id="{76584DE3-C859-D713-699C-D35CD16B2AB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98268" y="68347"/>
            <a:ext cx="788903" cy="788903"/>
          </a:xfrm>
          <a:prstGeom prst="rect">
            <a:avLst/>
          </a:prstGeom>
        </p:spPr>
      </p:pic>
      <p:sp>
        <p:nvSpPr>
          <p:cNvPr id="10" name="Inhaltsplatzhalter 2">
            <a:extLst>
              <a:ext uri="{FF2B5EF4-FFF2-40B4-BE49-F238E27FC236}">
                <a16:creationId xmlns:a16="http://schemas.microsoft.com/office/drawing/2014/main" id="{2431B2A2-1E8F-4233-9F69-3C6D3DD51D08}"/>
              </a:ext>
            </a:extLst>
          </p:cNvPr>
          <p:cNvSpPr txBox="1">
            <a:spLocks/>
          </p:cNvSpPr>
          <p:nvPr/>
        </p:nvSpPr>
        <p:spPr>
          <a:xfrm>
            <a:off x="330990" y="1853206"/>
            <a:ext cx="3661577" cy="4933862"/>
          </a:xfrm>
          <a:prstGeom prst="rect">
            <a:avLst/>
          </a:prstGeom>
        </p:spPr>
        <p:txBody>
          <a:bodyPr vert="horz" lIns="91440" tIns="45720" rIns="91440" bIns="45720" numCol="1"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2200" dirty="0"/>
              <a:t>So kann man Luis Zambrano und sein Team bei ihrer wichtigen Arbeit unterstützen! </a:t>
            </a:r>
          </a:p>
          <a:p>
            <a:pPr marL="0" indent="0">
              <a:buNone/>
            </a:pPr>
            <a:endParaRPr lang="de-DE" sz="2200" dirty="0"/>
          </a:p>
          <a:p>
            <a:pPr marL="0" indent="0">
              <a:buNone/>
            </a:pPr>
            <a:endParaRPr lang="de-DE" sz="2200" dirty="0"/>
          </a:p>
          <a:p>
            <a:pPr marL="0" indent="0">
              <a:buNone/>
            </a:pPr>
            <a:r>
              <a:rPr lang="de-DE" sz="2200" dirty="0"/>
              <a:t>Schenken wir den</a:t>
            </a:r>
          </a:p>
          <a:p>
            <a:pPr marL="0" indent="0">
              <a:buNone/>
            </a:pPr>
            <a:r>
              <a:rPr lang="de-DE" sz="2200" dirty="0"/>
              <a:t>Ärmsten Perus Hoffnung!</a:t>
            </a:r>
          </a:p>
          <a:p>
            <a:pPr marL="0" indent="0">
              <a:buNone/>
            </a:pPr>
            <a:endParaRPr lang="de-DE" sz="2200" dirty="0"/>
          </a:p>
          <a:p>
            <a:pPr marL="0" indent="0">
              <a:buNone/>
            </a:pPr>
            <a:endParaRPr lang="de-DE" sz="2200" dirty="0"/>
          </a:p>
          <a:p>
            <a:pPr marL="0" indent="0">
              <a:buNone/>
            </a:pPr>
            <a:endParaRPr lang="de-DE" sz="2200" dirty="0"/>
          </a:p>
          <a:p>
            <a:pPr marL="0" indent="0">
              <a:buFont typeface="Arial" panose="020B0604020202020204" pitchFamily="34" charset="0"/>
              <a:buNone/>
            </a:pPr>
            <a:r>
              <a:rPr lang="de-DE" sz="2200" dirty="0">
                <a:hlinkClick r:id="rId4">
                  <a:extLst>
                    <a:ext uri="{A12FA001-AC4F-418D-AE19-62706E023703}">
                      <ahyp:hlinkClr xmlns:ahyp="http://schemas.microsoft.com/office/drawing/2018/hyperlinkcolor" val="tx"/>
                    </a:ext>
                  </a:extLst>
                </a:hlinkClick>
              </a:rPr>
              <a:t>www.seisofrei.at</a:t>
            </a:r>
            <a:endParaRPr lang="de-DE" sz="2200" dirty="0"/>
          </a:p>
          <a:p>
            <a:pPr marL="0" indent="0">
              <a:buFont typeface="Arial" panose="020B0604020202020204" pitchFamily="34" charset="0"/>
              <a:buNone/>
            </a:pPr>
            <a:endParaRPr lang="de-DE" sz="2200" dirty="0"/>
          </a:p>
        </p:txBody>
      </p:sp>
      <p:pic>
        <p:nvPicPr>
          <p:cNvPr id="3" name="Grafik 2">
            <a:extLst>
              <a:ext uri="{FF2B5EF4-FFF2-40B4-BE49-F238E27FC236}">
                <a16:creationId xmlns:a16="http://schemas.microsoft.com/office/drawing/2014/main" id="{8B3698B8-D645-4427-8D04-88286CC2CB0D}"/>
              </a:ext>
            </a:extLst>
          </p:cNvPr>
          <p:cNvPicPr>
            <a:picLocks noChangeAspect="1"/>
          </p:cNvPicPr>
          <p:nvPr/>
        </p:nvPicPr>
        <p:blipFill>
          <a:blip r:embed="rId5"/>
          <a:stretch>
            <a:fillRect/>
          </a:stretch>
        </p:blipFill>
        <p:spPr>
          <a:xfrm>
            <a:off x="4344104" y="0"/>
            <a:ext cx="1608083" cy="6858000"/>
          </a:xfrm>
          <a:prstGeom prst="rect">
            <a:avLst/>
          </a:prstGeom>
        </p:spPr>
      </p:pic>
      <p:pic>
        <p:nvPicPr>
          <p:cNvPr id="11" name="Grafik 10">
            <a:extLst>
              <a:ext uri="{FF2B5EF4-FFF2-40B4-BE49-F238E27FC236}">
                <a16:creationId xmlns:a16="http://schemas.microsoft.com/office/drawing/2014/main" id="{79131E39-7856-4B9F-9BC4-5B83E567E6AF}"/>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109328" y="-64804"/>
            <a:ext cx="3820127" cy="2454207"/>
          </a:xfrm>
          <a:prstGeom prst="rect">
            <a:avLst/>
          </a:prstGeom>
        </p:spPr>
      </p:pic>
      <p:pic>
        <p:nvPicPr>
          <p:cNvPr id="7" name="Grafik 6">
            <a:extLst>
              <a:ext uri="{FF2B5EF4-FFF2-40B4-BE49-F238E27FC236}">
                <a16:creationId xmlns:a16="http://schemas.microsoft.com/office/drawing/2014/main" id="{D5B79A43-8D39-4CDF-8240-C6C298F7C357}"/>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6888890" y="2430700"/>
            <a:ext cx="3820127" cy="2390598"/>
          </a:xfrm>
          <a:prstGeom prst="rect">
            <a:avLst/>
          </a:prstGeom>
        </p:spPr>
      </p:pic>
      <p:pic>
        <p:nvPicPr>
          <p:cNvPr id="9" name="Grafik 8">
            <a:extLst>
              <a:ext uri="{FF2B5EF4-FFF2-40B4-BE49-F238E27FC236}">
                <a16:creationId xmlns:a16="http://schemas.microsoft.com/office/drawing/2014/main" id="{1BB2159D-5E80-4B61-9D8B-64417A41B12B}"/>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6153293" y="4799384"/>
            <a:ext cx="2701159" cy="2058616"/>
          </a:xfrm>
          <a:prstGeom prst="rect">
            <a:avLst/>
          </a:prstGeom>
        </p:spPr>
      </p:pic>
    </p:spTree>
    <p:extLst>
      <p:ext uri="{BB962C8B-B14F-4D97-AF65-F5344CB8AC3E}">
        <p14:creationId xmlns:p14="http://schemas.microsoft.com/office/powerpoint/2010/main" val="1968774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75A003-0968-55D0-4A28-C8236476AB9A}"/>
              </a:ext>
            </a:extLst>
          </p:cNvPr>
          <p:cNvSpPr>
            <a:spLocks noGrp="1"/>
          </p:cNvSpPr>
          <p:nvPr>
            <p:ph type="title" idx="4294967295"/>
          </p:nvPr>
        </p:nvSpPr>
        <p:spPr>
          <a:xfrm>
            <a:off x="334419" y="-387952"/>
            <a:ext cx="3585376" cy="1162060"/>
          </a:xfrm>
        </p:spPr>
        <p:txBody>
          <a:bodyPr anchor="b">
            <a:normAutofit/>
          </a:bodyPr>
          <a:lstStyle/>
          <a:p>
            <a:r>
              <a:rPr lang="de-DE" sz="3200" dirty="0">
                <a:latin typeface="MV Boli" panose="02000500030200090000" pitchFamily="2" charset="0"/>
                <a:cs typeface="MV Boli" panose="02000500030200090000" pitchFamily="2" charset="0"/>
              </a:rPr>
              <a:t>Peru</a:t>
            </a:r>
            <a:endParaRPr lang="de-DE" sz="3200" dirty="0">
              <a:latin typeface="+mn-lt"/>
              <a:cs typeface="MV Boli" panose="02000500030200090000" pitchFamily="2" charset="0"/>
            </a:endParaRPr>
          </a:p>
        </p:txBody>
      </p:sp>
      <p:sp>
        <p:nvSpPr>
          <p:cNvPr id="3" name="Inhaltsplatzhalter 2">
            <a:extLst>
              <a:ext uri="{FF2B5EF4-FFF2-40B4-BE49-F238E27FC236}">
                <a16:creationId xmlns:a16="http://schemas.microsoft.com/office/drawing/2014/main" id="{42E5EA8E-7CF9-7E64-2977-ADBA2F94C7D3}"/>
              </a:ext>
            </a:extLst>
          </p:cNvPr>
          <p:cNvSpPr>
            <a:spLocks noGrp="1"/>
          </p:cNvSpPr>
          <p:nvPr>
            <p:ph idx="4294967295"/>
          </p:nvPr>
        </p:nvSpPr>
        <p:spPr>
          <a:xfrm>
            <a:off x="258218" y="1146010"/>
            <a:ext cx="5150123" cy="2282990"/>
          </a:xfrm>
        </p:spPr>
        <p:txBody>
          <a:bodyPr numCol="1" anchor="t">
            <a:normAutofit/>
          </a:bodyPr>
          <a:lstStyle/>
          <a:p>
            <a:pPr marL="0" indent="0">
              <a:buNone/>
            </a:pPr>
            <a:r>
              <a:rPr lang="de-DE" sz="2200" dirty="0"/>
              <a:t>Hauptstadt: Lima</a:t>
            </a:r>
          </a:p>
          <a:p>
            <a:pPr marL="0" indent="0">
              <a:buNone/>
            </a:pPr>
            <a:r>
              <a:rPr lang="de-DE" sz="2200" dirty="0"/>
              <a:t>Einwohner: 34,2 Mio. </a:t>
            </a:r>
          </a:p>
          <a:p>
            <a:pPr marL="0" indent="0">
              <a:buNone/>
            </a:pPr>
            <a:r>
              <a:rPr lang="de-DE" sz="2200" dirty="0"/>
              <a:t>Sprachen: </a:t>
            </a:r>
            <a:br>
              <a:rPr lang="de-DE" sz="2200" dirty="0"/>
            </a:br>
            <a:r>
              <a:rPr lang="de-DE" sz="2200" dirty="0"/>
              <a:t>Spanisch, Quechua, </a:t>
            </a:r>
            <a:br>
              <a:rPr lang="de-DE" sz="2200" dirty="0"/>
            </a:br>
            <a:r>
              <a:rPr lang="de-DE" sz="2200" dirty="0"/>
              <a:t>Aymara u.a.</a:t>
            </a:r>
          </a:p>
          <a:p>
            <a:pPr marL="0" indent="0">
              <a:buNone/>
            </a:pPr>
            <a:endParaRPr lang="de-DE" sz="2200" dirty="0"/>
          </a:p>
        </p:txBody>
      </p:sp>
      <p:grpSp>
        <p:nvGrpSpPr>
          <p:cNvPr id="27" name="Gruppieren 26">
            <a:extLst>
              <a:ext uri="{FF2B5EF4-FFF2-40B4-BE49-F238E27FC236}">
                <a16:creationId xmlns:a16="http://schemas.microsoft.com/office/drawing/2014/main" id="{5179EC06-5ED6-85BC-6183-042E9936993D}"/>
              </a:ext>
            </a:extLst>
          </p:cNvPr>
          <p:cNvGrpSpPr/>
          <p:nvPr/>
        </p:nvGrpSpPr>
        <p:grpSpPr>
          <a:xfrm flipV="1">
            <a:off x="410619" y="768651"/>
            <a:ext cx="2843351" cy="45719"/>
            <a:chOff x="761112" y="2760234"/>
            <a:chExt cx="3019425" cy="84143"/>
          </a:xfrm>
        </p:grpSpPr>
        <p:sp>
          <p:nvSpPr>
            <p:cNvPr id="24" name="Freihandform: Form 23">
              <a:extLst>
                <a:ext uri="{FF2B5EF4-FFF2-40B4-BE49-F238E27FC236}">
                  <a16:creationId xmlns:a16="http://schemas.microsoft.com/office/drawing/2014/main" id="{34FCF672-416D-95CA-91E9-17497F80AA9D}"/>
                </a:ext>
              </a:extLst>
            </p:cNvPr>
            <p:cNvSpPr/>
            <p:nvPr/>
          </p:nvSpPr>
          <p:spPr>
            <a:xfrm>
              <a:off x="761112" y="2796742"/>
              <a:ext cx="3019425" cy="47635"/>
            </a:xfrm>
            <a:custGeom>
              <a:avLst/>
              <a:gdLst>
                <a:gd name="connsiteX0" fmla="*/ 0 w 3019425"/>
                <a:gd name="connsiteY0" fmla="*/ 0 h 47635"/>
                <a:gd name="connsiteX1" fmla="*/ 598932 w 3019425"/>
                <a:gd name="connsiteY1" fmla="*/ 6858 h 47635"/>
                <a:gd name="connsiteX2" fmla="*/ 1147953 w 3019425"/>
                <a:gd name="connsiteY2" fmla="*/ 13144 h 47635"/>
                <a:gd name="connsiteX3" fmla="*/ 1821752 w 3019425"/>
                <a:gd name="connsiteY3" fmla="*/ 20860 h 47635"/>
                <a:gd name="connsiteX4" fmla="*/ 2495550 w 3019425"/>
                <a:gd name="connsiteY4" fmla="*/ 28575 h 47635"/>
                <a:gd name="connsiteX5" fmla="*/ 2657475 w 3019425"/>
                <a:gd name="connsiteY5" fmla="*/ 38100 h 47635"/>
                <a:gd name="connsiteX6" fmla="*/ 3019425 w 3019425"/>
                <a:gd name="connsiteY6" fmla="*/ 47625 h 47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9425" h="47635" extrusionOk="0">
                  <a:moveTo>
                    <a:pt x="0" y="0"/>
                  </a:moveTo>
                  <a:cubicBezTo>
                    <a:pt x="264475" y="-17781"/>
                    <a:pt x="336098" y="-12241"/>
                    <a:pt x="598932" y="6858"/>
                  </a:cubicBezTo>
                  <a:cubicBezTo>
                    <a:pt x="861766" y="25957"/>
                    <a:pt x="935081" y="-505"/>
                    <a:pt x="1147953" y="13144"/>
                  </a:cubicBezTo>
                  <a:cubicBezTo>
                    <a:pt x="1360825" y="26794"/>
                    <a:pt x="1490859" y="-12904"/>
                    <a:pt x="1821752" y="20860"/>
                  </a:cubicBezTo>
                  <a:cubicBezTo>
                    <a:pt x="2152645" y="54623"/>
                    <a:pt x="2348462" y="36306"/>
                    <a:pt x="2495550" y="28575"/>
                  </a:cubicBezTo>
                  <a:cubicBezTo>
                    <a:pt x="2551128" y="30003"/>
                    <a:pt x="2606012" y="36152"/>
                    <a:pt x="2657475" y="38100"/>
                  </a:cubicBezTo>
                  <a:cubicBezTo>
                    <a:pt x="2905951" y="42830"/>
                    <a:pt x="2864995" y="46789"/>
                    <a:pt x="3019425" y="47625"/>
                  </a:cubicBezTo>
                </a:path>
              </a:pathLst>
            </a:custGeom>
            <a:noFill/>
            <a:ln w="44450" cap="rnd">
              <a:solidFill>
                <a:srgbClr val="B9AF11"/>
              </a:solidFill>
              <a:round/>
              <a:extLst>
                <a:ext uri="{C807C97D-BFC1-408E-A445-0C87EB9F89A2}">
                  <ask:lineSketchStyleProps xmlns:ask="http://schemas.microsoft.com/office/drawing/2018/sketchyshapes" xmlns="" sd="1219033472">
                    <a:custGeom>
                      <a:avLst/>
                      <a:gdLst>
                        <a:gd name="connsiteX0" fmla="*/ 0 w 3019425"/>
                        <a:gd name="connsiteY0" fmla="*/ 0 h 47635"/>
                        <a:gd name="connsiteX1" fmla="*/ 2495550 w 3019425"/>
                        <a:gd name="connsiteY1" fmla="*/ 28575 h 47635"/>
                        <a:gd name="connsiteX2" fmla="*/ 2657475 w 3019425"/>
                        <a:gd name="connsiteY2" fmla="*/ 38100 h 47635"/>
                        <a:gd name="connsiteX3" fmla="*/ 3019425 w 3019425"/>
                        <a:gd name="connsiteY3" fmla="*/ 47625 h 47635"/>
                      </a:gdLst>
                      <a:ahLst/>
                      <a:cxnLst>
                        <a:cxn ang="0">
                          <a:pos x="connsiteX0" y="connsiteY0"/>
                        </a:cxn>
                        <a:cxn ang="0">
                          <a:pos x="connsiteX1" y="connsiteY1"/>
                        </a:cxn>
                        <a:cxn ang="0">
                          <a:pos x="connsiteX2" y="connsiteY2"/>
                        </a:cxn>
                        <a:cxn ang="0">
                          <a:pos x="connsiteX3" y="connsiteY3"/>
                        </a:cxn>
                      </a:cxnLst>
                      <a:rect l="l" t="t" r="r" b="b"/>
                      <a:pathLst>
                        <a:path w="3019425" h="47635">
                          <a:moveTo>
                            <a:pt x="0" y="0"/>
                          </a:moveTo>
                          <a:lnTo>
                            <a:pt x="2495550" y="28575"/>
                          </a:lnTo>
                          <a:cubicBezTo>
                            <a:pt x="2549614" y="29280"/>
                            <a:pt x="2603454" y="35849"/>
                            <a:pt x="2657475" y="38100"/>
                          </a:cubicBezTo>
                          <a:cubicBezTo>
                            <a:pt x="2903273" y="48342"/>
                            <a:pt x="2870454" y="47625"/>
                            <a:pt x="3019425" y="47625"/>
                          </a:cubicBezTo>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Freihandform: Form 25">
              <a:extLst>
                <a:ext uri="{FF2B5EF4-FFF2-40B4-BE49-F238E27FC236}">
                  <a16:creationId xmlns:a16="http://schemas.microsoft.com/office/drawing/2014/main" id="{2A5708AF-9B04-50B3-9D51-9FAF6A00E3A0}"/>
                </a:ext>
              </a:extLst>
            </p:cNvPr>
            <p:cNvSpPr/>
            <p:nvPr/>
          </p:nvSpPr>
          <p:spPr>
            <a:xfrm>
              <a:off x="761112" y="2760234"/>
              <a:ext cx="3019425" cy="45719"/>
            </a:xfrm>
            <a:custGeom>
              <a:avLst/>
              <a:gdLst>
                <a:gd name="connsiteX0" fmla="*/ 0 w 3019425"/>
                <a:gd name="connsiteY0" fmla="*/ 0 h 45719"/>
                <a:gd name="connsiteX1" fmla="*/ 474155 w 3019425"/>
                <a:gd name="connsiteY1" fmla="*/ 5211 h 45719"/>
                <a:gd name="connsiteX2" fmla="*/ 898398 w 3019425"/>
                <a:gd name="connsiteY2" fmla="*/ 9873 h 45719"/>
                <a:gd name="connsiteX3" fmla="*/ 1447419 w 3019425"/>
                <a:gd name="connsiteY3" fmla="*/ 15906 h 45719"/>
                <a:gd name="connsiteX4" fmla="*/ 1921574 w 3019425"/>
                <a:gd name="connsiteY4" fmla="*/ 21117 h 45719"/>
                <a:gd name="connsiteX5" fmla="*/ 2495550 w 3019425"/>
                <a:gd name="connsiteY5" fmla="*/ 27425 h 45719"/>
                <a:gd name="connsiteX6" fmla="*/ 2657475 w 3019425"/>
                <a:gd name="connsiteY6" fmla="*/ 36567 h 45719"/>
                <a:gd name="connsiteX7" fmla="*/ 3019425 w 3019425"/>
                <a:gd name="connsiteY7" fmla="*/ 45709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19425" h="45719" extrusionOk="0">
                  <a:moveTo>
                    <a:pt x="0" y="0"/>
                  </a:moveTo>
                  <a:cubicBezTo>
                    <a:pt x="115470" y="-13462"/>
                    <a:pt x="277303" y="48834"/>
                    <a:pt x="474155" y="5211"/>
                  </a:cubicBezTo>
                  <a:cubicBezTo>
                    <a:pt x="671007" y="-38412"/>
                    <a:pt x="799309" y="54446"/>
                    <a:pt x="898398" y="9873"/>
                  </a:cubicBezTo>
                  <a:cubicBezTo>
                    <a:pt x="997487" y="-34700"/>
                    <a:pt x="1335373" y="41538"/>
                    <a:pt x="1447419" y="15906"/>
                  </a:cubicBezTo>
                  <a:cubicBezTo>
                    <a:pt x="1559465" y="-9726"/>
                    <a:pt x="1718494" y="68020"/>
                    <a:pt x="1921574" y="21117"/>
                  </a:cubicBezTo>
                  <a:cubicBezTo>
                    <a:pt x="2124654" y="-25786"/>
                    <a:pt x="2242872" y="34418"/>
                    <a:pt x="2495550" y="27425"/>
                  </a:cubicBezTo>
                  <a:cubicBezTo>
                    <a:pt x="2553431" y="13975"/>
                    <a:pt x="2592790" y="27415"/>
                    <a:pt x="2657475" y="36567"/>
                  </a:cubicBezTo>
                  <a:cubicBezTo>
                    <a:pt x="2906652" y="40898"/>
                    <a:pt x="2867577" y="48237"/>
                    <a:pt x="3019425" y="45709"/>
                  </a:cubicBezTo>
                </a:path>
              </a:pathLst>
            </a:custGeom>
            <a:noFill/>
            <a:ln w="44450" cap="rnd">
              <a:solidFill>
                <a:srgbClr val="B9AF11"/>
              </a:solidFill>
              <a:round/>
              <a:extLst>
                <a:ext uri="{C807C97D-BFC1-408E-A445-0C87EB9F89A2}">
                  <ask:lineSketchStyleProps xmlns:ask="http://schemas.microsoft.com/office/drawing/2018/sketchyshapes" xmlns="" sd="1219033472">
                    <a:custGeom>
                      <a:avLst/>
                      <a:gdLst>
                        <a:gd name="connsiteX0" fmla="*/ 0 w 3019425"/>
                        <a:gd name="connsiteY0" fmla="*/ 0 h 47635"/>
                        <a:gd name="connsiteX1" fmla="*/ 2495550 w 3019425"/>
                        <a:gd name="connsiteY1" fmla="*/ 28575 h 47635"/>
                        <a:gd name="connsiteX2" fmla="*/ 2657475 w 3019425"/>
                        <a:gd name="connsiteY2" fmla="*/ 38100 h 47635"/>
                        <a:gd name="connsiteX3" fmla="*/ 3019425 w 3019425"/>
                        <a:gd name="connsiteY3" fmla="*/ 47625 h 47635"/>
                      </a:gdLst>
                      <a:ahLst/>
                      <a:cxnLst>
                        <a:cxn ang="0">
                          <a:pos x="connsiteX0" y="connsiteY0"/>
                        </a:cxn>
                        <a:cxn ang="0">
                          <a:pos x="connsiteX1" y="connsiteY1"/>
                        </a:cxn>
                        <a:cxn ang="0">
                          <a:pos x="connsiteX2" y="connsiteY2"/>
                        </a:cxn>
                        <a:cxn ang="0">
                          <a:pos x="connsiteX3" y="connsiteY3"/>
                        </a:cxn>
                      </a:cxnLst>
                      <a:rect l="l" t="t" r="r" b="b"/>
                      <a:pathLst>
                        <a:path w="3019425" h="47635">
                          <a:moveTo>
                            <a:pt x="0" y="0"/>
                          </a:moveTo>
                          <a:lnTo>
                            <a:pt x="2495550" y="28575"/>
                          </a:lnTo>
                          <a:cubicBezTo>
                            <a:pt x="2549614" y="29280"/>
                            <a:pt x="2603454" y="35849"/>
                            <a:pt x="2657475" y="38100"/>
                          </a:cubicBezTo>
                          <a:cubicBezTo>
                            <a:pt x="2903273" y="48342"/>
                            <a:pt x="2870454" y="47625"/>
                            <a:pt x="3019425" y="47625"/>
                          </a:cubicBezTo>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4" name="Textfeld 3">
            <a:extLst>
              <a:ext uri="{FF2B5EF4-FFF2-40B4-BE49-F238E27FC236}">
                <a16:creationId xmlns:a16="http://schemas.microsoft.com/office/drawing/2014/main" id="{D2CFBDDE-E7F9-4649-B490-B3BB21C288E9}"/>
              </a:ext>
            </a:extLst>
          </p:cNvPr>
          <p:cNvSpPr txBox="1"/>
          <p:nvPr/>
        </p:nvSpPr>
        <p:spPr>
          <a:xfrm>
            <a:off x="0" y="6611779"/>
            <a:ext cx="5252936" cy="246221"/>
          </a:xfrm>
          <a:prstGeom prst="rect">
            <a:avLst/>
          </a:prstGeom>
          <a:noFill/>
        </p:spPr>
        <p:txBody>
          <a:bodyPr wrap="square" rtlCol="0">
            <a:spAutoFit/>
          </a:bodyPr>
          <a:lstStyle/>
          <a:p>
            <a:r>
              <a:rPr lang="en-US" sz="1000" dirty="0"/>
              <a:t>TUBS, CC BY-SA 3.0 &lt;https://creativecommons.org/licenses/by-sa/3.0&gt;, via Wikimedia Commons</a:t>
            </a:r>
            <a:endParaRPr lang="de-AT" sz="1000" dirty="0"/>
          </a:p>
        </p:txBody>
      </p:sp>
      <p:pic>
        <p:nvPicPr>
          <p:cNvPr id="8" name="Grafik 7">
            <a:extLst>
              <a:ext uri="{FF2B5EF4-FFF2-40B4-BE49-F238E27FC236}">
                <a16:creationId xmlns:a16="http://schemas.microsoft.com/office/drawing/2014/main" id="{9111A948-C50B-455D-AB92-B49D220F256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984" y="3429000"/>
            <a:ext cx="3183543" cy="3187085"/>
          </a:xfrm>
          <a:prstGeom prst="rect">
            <a:avLst/>
          </a:prstGeom>
        </p:spPr>
      </p:pic>
      <p:pic>
        <p:nvPicPr>
          <p:cNvPr id="7" name="Grafik 6">
            <a:extLst>
              <a:ext uri="{FF2B5EF4-FFF2-40B4-BE49-F238E27FC236}">
                <a16:creationId xmlns:a16="http://schemas.microsoft.com/office/drawing/2014/main" id="{5389CD0A-965C-4906-90AF-BC3D331C1CB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449782" y="0"/>
            <a:ext cx="8742218" cy="5951069"/>
          </a:xfrm>
          <a:prstGeom prst="rect">
            <a:avLst/>
          </a:prstGeom>
        </p:spPr>
      </p:pic>
      <p:pic>
        <p:nvPicPr>
          <p:cNvPr id="5" name="Grafik 4">
            <a:extLst>
              <a:ext uri="{FF2B5EF4-FFF2-40B4-BE49-F238E27FC236}">
                <a16:creationId xmlns:a16="http://schemas.microsoft.com/office/drawing/2014/main" id="{76584DE3-C859-D713-699C-D35CD16B2AB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298268" y="68347"/>
            <a:ext cx="788903" cy="788903"/>
          </a:xfrm>
          <a:prstGeom prst="rect">
            <a:avLst/>
          </a:prstGeom>
        </p:spPr>
      </p:pic>
    </p:spTree>
    <p:extLst>
      <p:ext uri="{BB962C8B-B14F-4D97-AF65-F5344CB8AC3E}">
        <p14:creationId xmlns:p14="http://schemas.microsoft.com/office/powerpoint/2010/main" val="27990705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eisofrei.at/storage/2024/08/vorschau_schokolade_2025.jpg">
            <a:extLst>
              <a:ext uri="{FF2B5EF4-FFF2-40B4-BE49-F238E27FC236}">
                <a16:creationId xmlns:a16="http://schemas.microsoft.com/office/drawing/2014/main" id="{1BD1A049-85F9-4827-8885-25B6FEDC86AE}"/>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747538" y="2451707"/>
            <a:ext cx="3990592" cy="3990592"/>
          </a:xfrm>
          <a:prstGeom prst="rect">
            <a:avLst/>
          </a:prstGeom>
          <a:noFill/>
          <a:extLst>
            <a:ext uri="{909E8E84-426E-40DD-AFC4-6F175D3DCCD1}">
              <a14:hiddenFill xmlns:a14="http://schemas.microsoft.com/office/drawing/2010/main">
                <a:solidFill>
                  <a:srgbClr val="FFFFFF"/>
                </a:solidFill>
              </a14:hiddenFill>
            </a:ext>
          </a:extLst>
        </p:spPr>
      </p:pic>
      <p:sp>
        <p:nvSpPr>
          <p:cNvPr id="9" name="Ovale Legende 6">
            <a:extLst>
              <a:ext uri="{FF2B5EF4-FFF2-40B4-BE49-F238E27FC236}">
                <a16:creationId xmlns:a16="http://schemas.microsoft.com/office/drawing/2014/main" id="{96EB87BC-A99A-4655-B9F9-7D02A78D29B1}"/>
              </a:ext>
            </a:extLst>
          </p:cNvPr>
          <p:cNvSpPr/>
          <p:nvPr/>
        </p:nvSpPr>
        <p:spPr>
          <a:xfrm>
            <a:off x="1300960" y="3977561"/>
            <a:ext cx="3132285" cy="1698830"/>
          </a:xfrm>
          <a:prstGeom prst="wedgeEllipseCallout">
            <a:avLst>
              <a:gd name="adj1" fmla="val 69010"/>
              <a:gd name="adj2" fmla="val -43322"/>
            </a:avLst>
          </a:prstGeom>
          <a:solidFill>
            <a:srgbClr val="FFFFFF"/>
          </a:solidFill>
          <a:ln w="25400" cap="flat" cmpd="sng" algn="ctr">
            <a:solidFill>
              <a:srgbClr val="EE918C">
                <a:shade val="50000"/>
              </a:srgbClr>
            </a:solidFill>
            <a:prstDash val="solid"/>
          </a:ln>
          <a:effectLst/>
        </p:spPr>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de-DE" sz="1400" b="0" i="0" u="none" strike="noStrike" kern="0" cap="none" spc="0" normalizeH="0" baseline="0" noProof="0" dirty="0">
              <a:ln>
                <a:noFill/>
              </a:ln>
              <a:solidFill>
                <a:srgbClr val="D0574F"/>
              </a:solidFill>
              <a:effectLst/>
              <a:uLnTx/>
              <a:uFillTx/>
              <a:latin typeface="Arial"/>
              <a:ea typeface="+mn-ea"/>
              <a:cs typeface="+mn-cs"/>
              <a:sym typeface="Arial"/>
            </a:endParaRPr>
          </a:p>
        </p:txBody>
      </p:sp>
      <p:sp>
        <p:nvSpPr>
          <p:cNvPr id="10" name="Inhaltsplatzhalter 2">
            <a:extLst>
              <a:ext uri="{FF2B5EF4-FFF2-40B4-BE49-F238E27FC236}">
                <a16:creationId xmlns:a16="http://schemas.microsoft.com/office/drawing/2014/main" id="{40B83740-3418-B746-9E6F-690A9211ADEE}"/>
              </a:ext>
            </a:extLst>
          </p:cNvPr>
          <p:cNvSpPr txBox="1">
            <a:spLocks/>
          </p:cNvSpPr>
          <p:nvPr/>
        </p:nvSpPr>
        <p:spPr>
          <a:xfrm>
            <a:off x="1432731" y="4457371"/>
            <a:ext cx="2868741" cy="1044866"/>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1300" b="0" i="0" u="none" strike="noStrike" kern="0" cap="none" spc="0" normalizeH="0" baseline="0" noProof="0" dirty="0">
                <a:ln>
                  <a:noFill/>
                </a:ln>
                <a:solidFill>
                  <a:srgbClr val="000000"/>
                </a:solidFill>
                <a:effectLst/>
                <a:uLnTx/>
                <a:uFillTx/>
                <a:latin typeface="Arial"/>
                <a:cs typeface="Arial"/>
                <a:sym typeface="Arial"/>
              </a:rPr>
              <a:t>… durch eure Spenden für Nikolaus-Schokoladen und zur Adventsammlung den Ärmsten in Peru geholfen wird. </a:t>
            </a:r>
            <a:endParaRPr kumimoji="0" lang="de-DE" sz="13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pic>
        <p:nvPicPr>
          <p:cNvPr id="11" name="Grafik 10">
            <a:extLst>
              <a:ext uri="{FF2B5EF4-FFF2-40B4-BE49-F238E27FC236}">
                <a16:creationId xmlns:a16="http://schemas.microsoft.com/office/drawing/2014/main" id="{24A53C65-99E7-4936-970C-416D4A42C2E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41584" y="265495"/>
            <a:ext cx="1270000" cy="1270000"/>
          </a:xfrm>
          <a:prstGeom prst="rect">
            <a:avLst/>
          </a:prstGeom>
        </p:spPr>
      </p:pic>
      <p:sp>
        <p:nvSpPr>
          <p:cNvPr id="12" name="Textfeld 11">
            <a:extLst>
              <a:ext uri="{FF2B5EF4-FFF2-40B4-BE49-F238E27FC236}">
                <a16:creationId xmlns:a16="http://schemas.microsoft.com/office/drawing/2014/main" id="{1DA1174F-117D-4791-B859-A953AE5F6E94}"/>
              </a:ext>
            </a:extLst>
          </p:cNvPr>
          <p:cNvSpPr txBox="1"/>
          <p:nvPr/>
        </p:nvSpPr>
        <p:spPr>
          <a:xfrm>
            <a:off x="7229342" y="3102018"/>
            <a:ext cx="5018071" cy="3139321"/>
          </a:xfrm>
          <a:prstGeom prst="rect">
            <a:avLst/>
          </a:prstGeom>
          <a:noFill/>
        </p:spPr>
        <p:txBody>
          <a:bodyPr wrap="square" rtlCol="0">
            <a:spAutoFit/>
          </a:bodyPr>
          <a:lstStyle/>
          <a:p>
            <a:pPr>
              <a:spcAft>
                <a:spcPts val="0"/>
              </a:spcAft>
            </a:pPr>
            <a:r>
              <a:rPr lang="de-DE" b="1" dirty="0">
                <a:latin typeface="Cairo" panose="020B0604020202020204" charset="-78"/>
                <a:ea typeface="Calibri" panose="020F0502020204030204" pitchFamily="34" charset="0"/>
                <a:cs typeface="Cairo" panose="020B0604020202020204" charset="-78"/>
              </a:rPr>
              <a:t>EZA-Bio-Vollmilchschokolade; </a:t>
            </a:r>
            <a:br>
              <a:rPr lang="de-DE" b="1" dirty="0">
                <a:latin typeface="Cairo" panose="020B0604020202020204" charset="-78"/>
                <a:ea typeface="Calibri" panose="020F0502020204030204" pitchFamily="34" charset="0"/>
                <a:cs typeface="Cairo" panose="020B0604020202020204" charset="-78"/>
              </a:rPr>
            </a:br>
            <a:r>
              <a:rPr lang="de-DE" dirty="0">
                <a:latin typeface="Cairo" panose="020B0604020202020204" charset="-78"/>
                <a:ea typeface="Calibri" panose="020F0502020204030204" pitchFamily="34" charset="0"/>
                <a:cs typeface="Cairo" panose="020B0604020202020204" charset="-78"/>
              </a:rPr>
              <a:t>1 € pro Stück </a:t>
            </a:r>
            <a:br>
              <a:rPr lang="de-DE" dirty="0">
                <a:latin typeface="Cairo" panose="020B0604020202020204" charset="-78"/>
                <a:ea typeface="Calibri" panose="020F0502020204030204" pitchFamily="34" charset="0"/>
                <a:cs typeface="Cairo" panose="020B0604020202020204" charset="-78"/>
              </a:rPr>
            </a:br>
            <a:r>
              <a:rPr lang="de-DE" dirty="0">
                <a:latin typeface="Cairo" panose="020B0604020202020204" charset="-78"/>
                <a:ea typeface="Calibri" panose="020F0502020204030204" pitchFamily="34" charset="0"/>
                <a:cs typeface="Cairo" panose="020B0604020202020204" charset="-78"/>
              </a:rPr>
              <a:t>(Eine Schachtel enthält 120 Stück mit je 15 g)</a:t>
            </a:r>
          </a:p>
          <a:p>
            <a:pPr>
              <a:spcAft>
                <a:spcPts val="0"/>
              </a:spcAft>
            </a:pPr>
            <a:r>
              <a:rPr lang="de-DE" dirty="0">
                <a:latin typeface="Cairo" panose="020B0604020202020204" charset="-78"/>
                <a:ea typeface="Calibri" panose="020F0502020204030204" pitchFamily="34" charset="0"/>
                <a:cs typeface="Cairo" panose="020B0604020202020204" charset="-78"/>
              </a:rPr>
              <a:t> </a:t>
            </a:r>
          </a:p>
          <a:p>
            <a:pPr>
              <a:spcAft>
                <a:spcPts val="0"/>
              </a:spcAft>
            </a:pPr>
            <a:r>
              <a:rPr lang="de-DE" b="1" dirty="0">
                <a:latin typeface="Cairo" panose="020B0604020202020204" charset="-78"/>
                <a:ea typeface="Calibri" panose="020F0502020204030204" pitchFamily="34" charset="0"/>
                <a:cs typeface="Cairo" panose="020B0604020202020204" charset="-78"/>
              </a:rPr>
              <a:t>Bestellung unter:</a:t>
            </a:r>
            <a:endParaRPr lang="de-DE" dirty="0">
              <a:latin typeface="Cairo" panose="020B0604020202020204" charset="-78"/>
              <a:ea typeface="Calibri" panose="020F0502020204030204" pitchFamily="34" charset="0"/>
              <a:cs typeface="Cairo" panose="020B0604020202020204" charset="-78"/>
            </a:endParaRPr>
          </a:p>
          <a:p>
            <a:pPr>
              <a:spcAft>
                <a:spcPts val="0"/>
              </a:spcAft>
            </a:pPr>
            <a:r>
              <a:rPr lang="de-DE" dirty="0">
                <a:latin typeface="Cairo" panose="020B0604020202020204" charset="-78"/>
                <a:ea typeface="Calibri" panose="020F0502020204030204" pitchFamily="34" charset="0"/>
                <a:cs typeface="Cairo" panose="020B0604020202020204" charset="-78"/>
              </a:rPr>
              <a:t>SEI SO FREI – Katholische Männerbewegung</a:t>
            </a:r>
          </a:p>
          <a:p>
            <a:r>
              <a:rPr lang="de-DE" dirty="0">
                <a:latin typeface="Cairo" panose="020B0604020202020204" charset="-78"/>
                <a:cs typeface="Cairo" panose="020B0604020202020204" charset="-78"/>
              </a:rPr>
              <a:t>Kapitelplatz 6, 5020 Salzburg</a:t>
            </a:r>
            <a:br>
              <a:rPr lang="de-DE" dirty="0">
                <a:latin typeface="Cairo" panose="020B0604020202020204" charset="-78"/>
                <a:cs typeface="Cairo" panose="020B0604020202020204" charset="-78"/>
              </a:rPr>
            </a:br>
            <a:r>
              <a:rPr lang="de-DE" dirty="0">
                <a:latin typeface="Cairo" panose="020B0604020202020204" charset="-78"/>
                <a:cs typeface="Cairo" panose="020B0604020202020204" charset="-78"/>
                <a:hlinkClick r:id="rId5">
                  <a:extLst>
                    <a:ext uri="{A12FA001-AC4F-418D-AE19-62706E023703}">
                      <ahyp:hlinkClr xmlns:ahyp="http://schemas.microsoft.com/office/drawing/2018/hyperlinkcolor" val="tx"/>
                    </a:ext>
                  </a:extLst>
                </a:hlinkClick>
              </a:rPr>
              <a:t>seisofrei@eds.at</a:t>
            </a:r>
            <a:br>
              <a:rPr lang="de-DE" dirty="0">
                <a:latin typeface="Cairo" panose="020B0604020202020204" charset="-78"/>
                <a:cs typeface="Cairo" panose="020B0604020202020204" charset="-78"/>
              </a:rPr>
            </a:br>
            <a:r>
              <a:rPr lang="de-DE" dirty="0">
                <a:latin typeface="Cairo" panose="020B0604020202020204" charset="-78"/>
                <a:cs typeface="Cairo" panose="020B0604020202020204" charset="-78"/>
              </a:rPr>
              <a:t>0662 / 8047 7550</a:t>
            </a:r>
          </a:p>
          <a:p>
            <a:endParaRPr lang="de-DE" dirty="0">
              <a:hlinkClick r:id="rId6"/>
            </a:endParaRPr>
          </a:p>
          <a:p>
            <a:r>
              <a:rPr lang="de-DE" dirty="0">
                <a:hlinkClick r:id="rId6"/>
              </a:rPr>
              <a:t>Stern der Hoffnung - Sei So Frei Österreich</a:t>
            </a:r>
            <a:endParaRPr lang="de-DE" dirty="0"/>
          </a:p>
        </p:txBody>
      </p:sp>
      <p:pic>
        <p:nvPicPr>
          <p:cNvPr id="14" name="Grafik 13">
            <a:extLst>
              <a:ext uri="{FF2B5EF4-FFF2-40B4-BE49-F238E27FC236}">
                <a16:creationId xmlns:a16="http://schemas.microsoft.com/office/drawing/2014/main" id="{7BD683D2-0DC8-447F-AD81-81C3EE2A922C}"/>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308981" y="265495"/>
            <a:ext cx="3306786" cy="3139322"/>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7" name="Ovale Legende 6">
            <a:extLst>
              <a:ext uri="{FF2B5EF4-FFF2-40B4-BE49-F238E27FC236}">
                <a16:creationId xmlns:a16="http://schemas.microsoft.com/office/drawing/2014/main" id="{368608E9-DD8F-D94E-922E-1330A0368827}"/>
              </a:ext>
            </a:extLst>
          </p:cNvPr>
          <p:cNvSpPr/>
          <p:nvPr/>
        </p:nvSpPr>
        <p:spPr>
          <a:xfrm>
            <a:off x="3615767" y="236092"/>
            <a:ext cx="2700970" cy="1437893"/>
          </a:xfrm>
          <a:prstGeom prst="wedgeEllipseCallout">
            <a:avLst>
              <a:gd name="adj1" fmla="val -60233"/>
              <a:gd name="adj2" fmla="val 100318"/>
            </a:avLst>
          </a:prstGeom>
          <a:solidFill>
            <a:srgbClr val="FFFFFF"/>
          </a:solidFill>
          <a:ln w="25400" cap="flat" cmpd="sng" algn="ctr">
            <a:solidFill>
              <a:srgbClr val="EE918C">
                <a:shade val="50000"/>
              </a:srgbClr>
            </a:solidFill>
            <a:prstDash val="solid"/>
          </a:ln>
          <a:effectLst/>
        </p:spPr>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de-DE" sz="1400" b="0" i="0" u="none" strike="noStrike" kern="0" cap="none" spc="0" normalizeH="0" baseline="0" noProof="0" dirty="0">
              <a:ln>
                <a:noFill/>
              </a:ln>
              <a:solidFill>
                <a:srgbClr val="D0574F"/>
              </a:solidFill>
              <a:effectLst/>
              <a:uLnTx/>
              <a:uFillTx/>
              <a:latin typeface="Arial"/>
              <a:ea typeface="+mn-ea"/>
              <a:cs typeface="+mn-cs"/>
              <a:sym typeface="Arial"/>
            </a:endParaRPr>
          </a:p>
        </p:txBody>
      </p:sp>
      <p:sp>
        <p:nvSpPr>
          <p:cNvPr id="18" name="Titel 1">
            <a:extLst>
              <a:ext uri="{FF2B5EF4-FFF2-40B4-BE49-F238E27FC236}">
                <a16:creationId xmlns:a16="http://schemas.microsoft.com/office/drawing/2014/main" id="{25870A57-000E-E74A-AEC6-7F1CF57D90A5}"/>
              </a:ext>
            </a:extLst>
          </p:cNvPr>
          <p:cNvSpPr txBox="1">
            <a:spLocks/>
          </p:cNvSpPr>
          <p:nvPr/>
        </p:nvSpPr>
        <p:spPr>
          <a:xfrm>
            <a:off x="4248404" y="754952"/>
            <a:ext cx="2233066" cy="889776"/>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l">
              <a:lnSpc>
                <a:spcPct val="80000"/>
              </a:lnSpc>
              <a:buSzPts val="1400"/>
            </a:pPr>
            <a:r>
              <a:rPr lang="de-DE" sz="1300" dirty="0">
                <a:latin typeface="Cairo"/>
                <a:cs typeface="Cairo"/>
                <a:sym typeface="Cairo"/>
              </a:rPr>
              <a:t>Wusstest du, dass…</a:t>
            </a:r>
          </a:p>
        </p:txBody>
      </p:sp>
      <p:sp>
        <p:nvSpPr>
          <p:cNvPr id="19" name="Titel 1">
            <a:extLst>
              <a:ext uri="{FF2B5EF4-FFF2-40B4-BE49-F238E27FC236}">
                <a16:creationId xmlns:a16="http://schemas.microsoft.com/office/drawing/2014/main" id="{736BAC05-7BD1-4CD4-9DE6-ED804AE59BDA}"/>
              </a:ext>
            </a:extLst>
          </p:cNvPr>
          <p:cNvSpPr txBox="1">
            <a:spLocks/>
          </p:cNvSpPr>
          <p:nvPr/>
        </p:nvSpPr>
        <p:spPr>
          <a:xfrm>
            <a:off x="8147185" y="6457681"/>
            <a:ext cx="4044815" cy="400319"/>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l">
              <a:lnSpc>
                <a:spcPct val="80000"/>
              </a:lnSpc>
              <a:buSzPts val="1400"/>
            </a:pPr>
            <a:r>
              <a:rPr lang="de-DE" sz="1300" dirty="0">
                <a:latin typeface="Cairo"/>
                <a:cs typeface="Cairo"/>
                <a:sym typeface="Cairo"/>
              </a:rPr>
              <a:t>Spenden an SEI SO FREI sind steuerlich absetzbar.</a:t>
            </a:r>
          </a:p>
        </p:txBody>
      </p:sp>
    </p:spTree>
    <p:extLst>
      <p:ext uri="{BB962C8B-B14F-4D97-AF65-F5344CB8AC3E}">
        <p14:creationId xmlns:p14="http://schemas.microsoft.com/office/powerpoint/2010/main" val="13296450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Shape 2840"/>
        <p:cNvGrpSpPr/>
        <p:nvPr/>
      </p:nvGrpSpPr>
      <p:grpSpPr>
        <a:xfrm>
          <a:off x="0" y="0"/>
          <a:ext cx="0" cy="0"/>
          <a:chOff x="0" y="0"/>
          <a:chExt cx="0" cy="0"/>
        </a:xfrm>
      </p:grpSpPr>
      <p:grpSp>
        <p:nvGrpSpPr>
          <p:cNvPr id="3027" name="Google Shape;3027;p47"/>
          <p:cNvGrpSpPr/>
          <p:nvPr/>
        </p:nvGrpSpPr>
        <p:grpSpPr>
          <a:xfrm>
            <a:off x="994152" y="3765396"/>
            <a:ext cx="500561" cy="471480"/>
            <a:chOff x="2870687" y="3796508"/>
            <a:chExt cx="375421" cy="353610"/>
          </a:xfrm>
        </p:grpSpPr>
        <p:sp>
          <p:nvSpPr>
            <p:cNvPr id="3028" name="Google Shape;3028;p47"/>
            <p:cNvSpPr/>
            <p:nvPr/>
          </p:nvSpPr>
          <p:spPr>
            <a:xfrm>
              <a:off x="2884169" y="3802104"/>
              <a:ext cx="342522" cy="342418"/>
            </a:xfrm>
            <a:custGeom>
              <a:avLst/>
              <a:gdLst/>
              <a:ahLst/>
              <a:cxnLst/>
              <a:rect l="l" t="t" r="r" b="b"/>
              <a:pathLst>
                <a:path w="13160" h="13156" extrusionOk="0">
                  <a:moveTo>
                    <a:pt x="6580" y="1"/>
                  </a:moveTo>
                  <a:cubicBezTo>
                    <a:pt x="2949" y="1"/>
                    <a:pt x="0" y="2945"/>
                    <a:pt x="0" y="6580"/>
                  </a:cubicBezTo>
                  <a:cubicBezTo>
                    <a:pt x="0" y="10211"/>
                    <a:pt x="2949" y="13156"/>
                    <a:pt x="6580" y="13156"/>
                  </a:cubicBezTo>
                  <a:cubicBezTo>
                    <a:pt x="10214" y="13156"/>
                    <a:pt x="13159" y="10211"/>
                    <a:pt x="13159" y="6580"/>
                  </a:cubicBezTo>
                  <a:cubicBezTo>
                    <a:pt x="13159" y="2945"/>
                    <a:pt x="10214" y="1"/>
                    <a:pt x="6580"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29" name="Google Shape;3029;p47"/>
            <p:cNvSpPr/>
            <p:nvPr/>
          </p:nvSpPr>
          <p:spPr>
            <a:xfrm>
              <a:off x="3033072" y="3802104"/>
              <a:ext cx="199657" cy="342522"/>
            </a:xfrm>
            <a:custGeom>
              <a:avLst/>
              <a:gdLst/>
              <a:ahLst/>
              <a:cxnLst/>
              <a:rect l="l" t="t" r="r" b="b"/>
              <a:pathLst>
                <a:path w="7671" h="13160" extrusionOk="0">
                  <a:moveTo>
                    <a:pt x="859" y="1"/>
                  </a:moveTo>
                  <a:cubicBezTo>
                    <a:pt x="574" y="1"/>
                    <a:pt x="285" y="18"/>
                    <a:pt x="0" y="57"/>
                  </a:cubicBezTo>
                  <a:cubicBezTo>
                    <a:pt x="3276" y="486"/>
                    <a:pt x="5721" y="3276"/>
                    <a:pt x="5721" y="6580"/>
                  </a:cubicBezTo>
                  <a:cubicBezTo>
                    <a:pt x="5721" y="9880"/>
                    <a:pt x="3276" y="12670"/>
                    <a:pt x="0" y="13103"/>
                  </a:cubicBezTo>
                  <a:cubicBezTo>
                    <a:pt x="290" y="13141"/>
                    <a:pt x="578" y="13160"/>
                    <a:pt x="863" y="13160"/>
                  </a:cubicBezTo>
                  <a:cubicBezTo>
                    <a:pt x="4274" y="13160"/>
                    <a:pt x="7190" y="10510"/>
                    <a:pt x="7421" y="7009"/>
                  </a:cubicBezTo>
                  <a:cubicBezTo>
                    <a:pt x="7670" y="3216"/>
                    <a:pt x="4659" y="4"/>
                    <a:pt x="859" y="1"/>
                  </a:cubicBezTo>
                  <a:close/>
                </a:path>
              </a:pathLst>
            </a:custGeom>
            <a:solidFill>
              <a:srgbClr val="000000">
                <a:alpha val="83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30" name="Google Shape;3030;p47"/>
            <p:cNvSpPr/>
            <p:nvPr/>
          </p:nvSpPr>
          <p:spPr>
            <a:xfrm>
              <a:off x="2943772" y="3876569"/>
              <a:ext cx="186123" cy="267953"/>
            </a:xfrm>
            <a:custGeom>
              <a:avLst/>
              <a:gdLst/>
              <a:ahLst/>
              <a:cxnLst/>
              <a:rect l="l" t="t" r="r" b="b"/>
              <a:pathLst>
                <a:path w="7151" h="10295" extrusionOk="0">
                  <a:moveTo>
                    <a:pt x="6007" y="0"/>
                  </a:moveTo>
                  <a:cubicBezTo>
                    <a:pt x="3952" y="0"/>
                    <a:pt x="2003" y="1664"/>
                    <a:pt x="2003" y="3719"/>
                  </a:cubicBezTo>
                  <a:lnTo>
                    <a:pt x="2003" y="4008"/>
                  </a:lnTo>
                  <a:lnTo>
                    <a:pt x="1" y="4008"/>
                  </a:lnTo>
                  <a:lnTo>
                    <a:pt x="1" y="6010"/>
                  </a:lnTo>
                  <a:lnTo>
                    <a:pt x="2003" y="6010"/>
                  </a:lnTo>
                  <a:lnTo>
                    <a:pt x="2003" y="9894"/>
                  </a:lnTo>
                  <a:cubicBezTo>
                    <a:pt x="2643" y="10133"/>
                    <a:pt x="3318" y="10267"/>
                    <a:pt x="4005" y="10295"/>
                  </a:cubicBezTo>
                  <a:lnTo>
                    <a:pt x="4005" y="6010"/>
                  </a:lnTo>
                  <a:lnTo>
                    <a:pt x="7150" y="6010"/>
                  </a:lnTo>
                  <a:lnTo>
                    <a:pt x="7150" y="4008"/>
                  </a:lnTo>
                  <a:lnTo>
                    <a:pt x="4005" y="4008"/>
                  </a:lnTo>
                  <a:lnTo>
                    <a:pt x="4005" y="3719"/>
                  </a:lnTo>
                  <a:cubicBezTo>
                    <a:pt x="4005" y="2614"/>
                    <a:pt x="4898" y="2006"/>
                    <a:pt x="6007" y="2006"/>
                  </a:cubicBezTo>
                  <a:lnTo>
                    <a:pt x="7150" y="2006"/>
                  </a:lnTo>
                  <a:lnTo>
                    <a:pt x="7150" y="0"/>
                  </a:ln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31" name="Google Shape;3031;p47"/>
            <p:cNvSpPr/>
            <p:nvPr/>
          </p:nvSpPr>
          <p:spPr>
            <a:xfrm>
              <a:off x="2870687" y="3796508"/>
              <a:ext cx="375421" cy="353610"/>
            </a:xfrm>
            <a:custGeom>
              <a:avLst/>
              <a:gdLst/>
              <a:ahLst/>
              <a:cxnLst/>
              <a:rect l="l" t="t" r="r" b="b"/>
              <a:pathLst>
                <a:path w="14424" h="13586" extrusionOk="0">
                  <a:moveTo>
                    <a:pt x="7101" y="0"/>
                  </a:moveTo>
                  <a:cubicBezTo>
                    <a:pt x="6858" y="0"/>
                    <a:pt x="6614" y="13"/>
                    <a:pt x="6369" y="40"/>
                  </a:cubicBezTo>
                  <a:cubicBezTo>
                    <a:pt x="4325" y="261"/>
                    <a:pt x="2488" y="1394"/>
                    <a:pt x="1380" y="3125"/>
                  </a:cubicBezTo>
                  <a:cubicBezTo>
                    <a:pt x="268" y="4856"/>
                    <a:pt x="1" y="6996"/>
                    <a:pt x="655" y="8948"/>
                  </a:cubicBezTo>
                  <a:cubicBezTo>
                    <a:pt x="1306" y="10898"/>
                    <a:pt x="2809" y="12446"/>
                    <a:pt x="4737" y="13163"/>
                  </a:cubicBezTo>
                  <a:cubicBezTo>
                    <a:pt x="4761" y="13172"/>
                    <a:pt x="4785" y="13176"/>
                    <a:pt x="4810" y="13176"/>
                  </a:cubicBezTo>
                  <a:cubicBezTo>
                    <a:pt x="4875" y="13176"/>
                    <a:pt x="4938" y="13146"/>
                    <a:pt x="4979" y="13090"/>
                  </a:cubicBezTo>
                  <a:cubicBezTo>
                    <a:pt x="5011" y="13051"/>
                    <a:pt x="5025" y="13005"/>
                    <a:pt x="5025" y="12956"/>
                  </a:cubicBezTo>
                  <a:lnTo>
                    <a:pt x="5025" y="9078"/>
                  </a:lnTo>
                  <a:cubicBezTo>
                    <a:pt x="5025" y="8962"/>
                    <a:pt x="4930" y="8864"/>
                    <a:pt x="4811" y="8864"/>
                  </a:cubicBezTo>
                  <a:lnTo>
                    <a:pt x="3023" y="8864"/>
                  </a:lnTo>
                  <a:lnTo>
                    <a:pt x="3023" y="7291"/>
                  </a:lnTo>
                  <a:lnTo>
                    <a:pt x="4811" y="7291"/>
                  </a:lnTo>
                  <a:cubicBezTo>
                    <a:pt x="4927" y="7291"/>
                    <a:pt x="5025" y="7196"/>
                    <a:pt x="5025" y="7076"/>
                  </a:cubicBezTo>
                  <a:lnTo>
                    <a:pt x="5025" y="6791"/>
                  </a:lnTo>
                  <a:cubicBezTo>
                    <a:pt x="5025" y="4923"/>
                    <a:pt x="6795" y="3287"/>
                    <a:pt x="8815" y="3287"/>
                  </a:cubicBezTo>
                  <a:lnTo>
                    <a:pt x="9743" y="3287"/>
                  </a:lnTo>
                  <a:lnTo>
                    <a:pt x="9743" y="4860"/>
                  </a:lnTo>
                  <a:lnTo>
                    <a:pt x="8815" y="4860"/>
                  </a:lnTo>
                  <a:cubicBezTo>
                    <a:pt x="8209" y="4860"/>
                    <a:pt x="7657" y="5036"/>
                    <a:pt x="7263" y="5352"/>
                  </a:cubicBezTo>
                  <a:cubicBezTo>
                    <a:pt x="6827" y="5704"/>
                    <a:pt x="6598" y="6200"/>
                    <a:pt x="6598" y="6791"/>
                  </a:cubicBezTo>
                  <a:lnTo>
                    <a:pt x="6598" y="7076"/>
                  </a:lnTo>
                  <a:cubicBezTo>
                    <a:pt x="6598" y="7196"/>
                    <a:pt x="6693" y="7291"/>
                    <a:pt x="6813" y="7291"/>
                  </a:cubicBezTo>
                  <a:lnTo>
                    <a:pt x="7657" y="7291"/>
                  </a:lnTo>
                  <a:cubicBezTo>
                    <a:pt x="7777" y="7291"/>
                    <a:pt x="7872" y="7196"/>
                    <a:pt x="7872" y="7076"/>
                  </a:cubicBezTo>
                  <a:cubicBezTo>
                    <a:pt x="7872" y="6960"/>
                    <a:pt x="7777" y="6862"/>
                    <a:pt x="7657" y="6862"/>
                  </a:cubicBezTo>
                  <a:lnTo>
                    <a:pt x="7027" y="6862"/>
                  </a:lnTo>
                  <a:lnTo>
                    <a:pt x="7027" y="6791"/>
                  </a:lnTo>
                  <a:cubicBezTo>
                    <a:pt x="7027" y="5683"/>
                    <a:pt x="7988" y="5289"/>
                    <a:pt x="8815" y="5289"/>
                  </a:cubicBezTo>
                  <a:lnTo>
                    <a:pt x="9958" y="5289"/>
                  </a:lnTo>
                  <a:cubicBezTo>
                    <a:pt x="10074" y="5289"/>
                    <a:pt x="10173" y="5194"/>
                    <a:pt x="10173" y="5074"/>
                  </a:cubicBezTo>
                  <a:lnTo>
                    <a:pt x="10173" y="3072"/>
                  </a:lnTo>
                  <a:cubicBezTo>
                    <a:pt x="10173" y="2953"/>
                    <a:pt x="10074" y="2858"/>
                    <a:pt x="9958" y="2858"/>
                  </a:cubicBezTo>
                  <a:lnTo>
                    <a:pt x="8815" y="2858"/>
                  </a:lnTo>
                  <a:cubicBezTo>
                    <a:pt x="7766" y="2858"/>
                    <a:pt x="6704" y="3277"/>
                    <a:pt x="5898" y="4001"/>
                  </a:cubicBezTo>
                  <a:cubicBezTo>
                    <a:pt x="5057" y="4761"/>
                    <a:pt x="4596" y="5750"/>
                    <a:pt x="4596" y="6791"/>
                  </a:cubicBezTo>
                  <a:lnTo>
                    <a:pt x="4596" y="6862"/>
                  </a:lnTo>
                  <a:lnTo>
                    <a:pt x="2809" y="6862"/>
                  </a:lnTo>
                  <a:cubicBezTo>
                    <a:pt x="2689" y="6862"/>
                    <a:pt x="2594" y="6957"/>
                    <a:pt x="2594" y="7076"/>
                  </a:cubicBezTo>
                  <a:lnTo>
                    <a:pt x="2594" y="9078"/>
                  </a:lnTo>
                  <a:cubicBezTo>
                    <a:pt x="2594" y="9198"/>
                    <a:pt x="2689" y="9293"/>
                    <a:pt x="2809" y="9293"/>
                  </a:cubicBezTo>
                  <a:lnTo>
                    <a:pt x="4596" y="9293"/>
                  </a:lnTo>
                  <a:lnTo>
                    <a:pt x="4596" y="12643"/>
                  </a:lnTo>
                  <a:cubicBezTo>
                    <a:pt x="2256" y="11636"/>
                    <a:pt x="740" y="9335"/>
                    <a:pt x="733" y="6791"/>
                  </a:cubicBezTo>
                  <a:cubicBezTo>
                    <a:pt x="733" y="3280"/>
                    <a:pt x="3590" y="427"/>
                    <a:pt x="7098" y="427"/>
                  </a:cubicBezTo>
                  <a:cubicBezTo>
                    <a:pt x="10606" y="427"/>
                    <a:pt x="13459" y="3287"/>
                    <a:pt x="13459" y="6791"/>
                  </a:cubicBezTo>
                  <a:cubicBezTo>
                    <a:pt x="13459" y="10296"/>
                    <a:pt x="10606" y="13153"/>
                    <a:pt x="7098" y="13153"/>
                  </a:cubicBezTo>
                  <a:lnTo>
                    <a:pt x="7024" y="13153"/>
                  </a:lnTo>
                  <a:lnTo>
                    <a:pt x="7024" y="9297"/>
                  </a:lnTo>
                  <a:lnTo>
                    <a:pt x="9958" y="9297"/>
                  </a:lnTo>
                  <a:cubicBezTo>
                    <a:pt x="10074" y="9297"/>
                    <a:pt x="10173" y="9202"/>
                    <a:pt x="10173" y="9082"/>
                  </a:cubicBezTo>
                  <a:lnTo>
                    <a:pt x="10173" y="7080"/>
                  </a:lnTo>
                  <a:cubicBezTo>
                    <a:pt x="10173" y="6960"/>
                    <a:pt x="10074" y="6865"/>
                    <a:pt x="9958" y="6865"/>
                  </a:cubicBezTo>
                  <a:lnTo>
                    <a:pt x="8702" y="6865"/>
                  </a:lnTo>
                  <a:cubicBezTo>
                    <a:pt x="8582" y="6865"/>
                    <a:pt x="8487" y="6960"/>
                    <a:pt x="8487" y="7080"/>
                  </a:cubicBezTo>
                  <a:cubicBezTo>
                    <a:pt x="8487" y="7200"/>
                    <a:pt x="8582" y="7295"/>
                    <a:pt x="8702" y="7295"/>
                  </a:cubicBezTo>
                  <a:lnTo>
                    <a:pt x="9743" y="7295"/>
                  </a:lnTo>
                  <a:lnTo>
                    <a:pt x="9743" y="8867"/>
                  </a:lnTo>
                  <a:lnTo>
                    <a:pt x="6809" y="8867"/>
                  </a:lnTo>
                  <a:cubicBezTo>
                    <a:pt x="6693" y="8867"/>
                    <a:pt x="6594" y="8962"/>
                    <a:pt x="6594" y="9082"/>
                  </a:cubicBezTo>
                  <a:lnTo>
                    <a:pt x="6594" y="13367"/>
                  </a:lnTo>
                  <a:cubicBezTo>
                    <a:pt x="6594" y="13480"/>
                    <a:pt x="6686" y="13575"/>
                    <a:pt x="6802" y="13582"/>
                  </a:cubicBezTo>
                  <a:cubicBezTo>
                    <a:pt x="6908" y="13586"/>
                    <a:pt x="7003" y="13586"/>
                    <a:pt x="7098" y="13586"/>
                  </a:cubicBezTo>
                  <a:cubicBezTo>
                    <a:pt x="9842" y="13586"/>
                    <a:pt x="12319" y="11932"/>
                    <a:pt x="13371" y="9395"/>
                  </a:cubicBezTo>
                  <a:cubicBezTo>
                    <a:pt x="14423" y="6855"/>
                    <a:pt x="13843" y="3935"/>
                    <a:pt x="11900" y="1992"/>
                  </a:cubicBezTo>
                  <a:cubicBezTo>
                    <a:pt x="10621" y="710"/>
                    <a:pt x="8891" y="0"/>
                    <a:pt x="7101"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3032" name="Google Shape;3032;p47"/>
          <p:cNvGrpSpPr/>
          <p:nvPr/>
        </p:nvGrpSpPr>
        <p:grpSpPr>
          <a:xfrm>
            <a:off x="977746" y="4469855"/>
            <a:ext cx="497125" cy="471480"/>
            <a:chOff x="3302118" y="3796534"/>
            <a:chExt cx="372844" cy="353610"/>
          </a:xfrm>
        </p:grpSpPr>
        <p:sp>
          <p:nvSpPr>
            <p:cNvPr id="3033" name="Google Shape;3033;p47"/>
            <p:cNvSpPr/>
            <p:nvPr/>
          </p:nvSpPr>
          <p:spPr>
            <a:xfrm>
              <a:off x="3326480" y="3802104"/>
              <a:ext cx="342418" cy="342418"/>
            </a:xfrm>
            <a:custGeom>
              <a:avLst/>
              <a:gdLst/>
              <a:ahLst/>
              <a:cxnLst/>
              <a:rect l="l" t="t" r="r" b="b"/>
              <a:pathLst>
                <a:path w="13156" h="13156" extrusionOk="0">
                  <a:moveTo>
                    <a:pt x="6576" y="1"/>
                  </a:moveTo>
                  <a:cubicBezTo>
                    <a:pt x="2945" y="1"/>
                    <a:pt x="0" y="2945"/>
                    <a:pt x="0" y="6580"/>
                  </a:cubicBezTo>
                  <a:cubicBezTo>
                    <a:pt x="0" y="10211"/>
                    <a:pt x="2945" y="13156"/>
                    <a:pt x="6576" y="13156"/>
                  </a:cubicBezTo>
                  <a:cubicBezTo>
                    <a:pt x="10211" y="13156"/>
                    <a:pt x="13156" y="10211"/>
                    <a:pt x="13156" y="6580"/>
                  </a:cubicBezTo>
                  <a:cubicBezTo>
                    <a:pt x="13156" y="2945"/>
                    <a:pt x="10211" y="1"/>
                    <a:pt x="6576"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34" name="Google Shape;3034;p47"/>
            <p:cNvSpPr/>
            <p:nvPr/>
          </p:nvSpPr>
          <p:spPr>
            <a:xfrm>
              <a:off x="3475384" y="3802104"/>
              <a:ext cx="199579" cy="342522"/>
            </a:xfrm>
            <a:custGeom>
              <a:avLst/>
              <a:gdLst/>
              <a:ahLst/>
              <a:cxnLst/>
              <a:rect l="l" t="t" r="r" b="b"/>
              <a:pathLst>
                <a:path w="7668" h="13160" extrusionOk="0">
                  <a:moveTo>
                    <a:pt x="859" y="1"/>
                  </a:moveTo>
                  <a:cubicBezTo>
                    <a:pt x="570" y="1"/>
                    <a:pt x="282" y="18"/>
                    <a:pt x="0" y="57"/>
                  </a:cubicBezTo>
                  <a:cubicBezTo>
                    <a:pt x="3273" y="486"/>
                    <a:pt x="5721" y="3276"/>
                    <a:pt x="5721" y="6580"/>
                  </a:cubicBezTo>
                  <a:cubicBezTo>
                    <a:pt x="5721" y="9880"/>
                    <a:pt x="3273" y="12670"/>
                    <a:pt x="0" y="13103"/>
                  </a:cubicBezTo>
                  <a:cubicBezTo>
                    <a:pt x="291" y="13141"/>
                    <a:pt x="579" y="13160"/>
                    <a:pt x="863" y="13160"/>
                  </a:cubicBezTo>
                  <a:cubicBezTo>
                    <a:pt x="4274" y="13160"/>
                    <a:pt x="7190" y="10510"/>
                    <a:pt x="7417" y="7009"/>
                  </a:cubicBezTo>
                  <a:cubicBezTo>
                    <a:pt x="7667" y="3216"/>
                    <a:pt x="4659" y="4"/>
                    <a:pt x="859" y="1"/>
                  </a:cubicBezTo>
                  <a:close/>
                </a:path>
              </a:pathLst>
            </a:custGeom>
            <a:solidFill>
              <a:srgbClr val="000000">
                <a:alpha val="83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35" name="Google Shape;3035;p47"/>
            <p:cNvSpPr/>
            <p:nvPr/>
          </p:nvSpPr>
          <p:spPr>
            <a:xfrm>
              <a:off x="3387931" y="3863555"/>
              <a:ext cx="219620" cy="219620"/>
            </a:xfrm>
            <a:custGeom>
              <a:avLst/>
              <a:gdLst/>
              <a:ahLst/>
              <a:cxnLst/>
              <a:rect l="l" t="t" r="r" b="b"/>
              <a:pathLst>
                <a:path w="8438" h="8438" extrusionOk="0">
                  <a:moveTo>
                    <a:pt x="6654" y="430"/>
                  </a:moveTo>
                  <a:cubicBezTo>
                    <a:pt x="7400" y="430"/>
                    <a:pt x="8005" y="1035"/>
                    <a:pt x="8008" y="1781"/>
                  </a:cubicBezTo>
                  <a:lnTo>
                    <a:pt x="8008" y="6654"/>
                  </a:lnTo>
                  <a:cubicBezTo>
                    <a:pt x="8005" y="7403"/>
                    <a:pt x="7400" y="8005"/>
                    <a:pt x="6654" y="8008"/>
                  </a:cubicBezTo>
                  <a:lnTo>
                    <a:pt x="1781" y="8008"/>
                  </a:lnTo>
                  <a:cubicBezTo>
                    <a:pt x="1035" y="8005"/>
                    <a:pt x="429" y="7403"/>
                    <a:pt x="429" y="6654"/>
                  </a:cubicBezTo>
                  <a:lnTo>
                    <a:pt x="429" y="1781"/>
                  </a:lnTo>
                  <a:cubicBezTo>
                    <a:pt x="429" y="1035"/>
                    <a:pt x="1035" y="430"/>
                    <a:pt x="1781" y="430"/>
                  </a:cubicBezTo>
                  <a:close/>
                  <a:moveTo>
                    <a:pt x="1781" y="0"/>
                  </a:moveTo>
                  <a:cubicBezTo>
                    <a:pt x="795" y="0"/>
                    <a:pt x="0" y="799"/>
                    <a:pt x="0" y="1781"/>
                  </a:cubicBezTo>
                  <a:lnTo>
                    <a:pt x="0" y="6654"/>
                  </a:lnTo>
                  <a:cubicBezTo>
                    <a:pt x="0" y="7639"/>
                    <a:pt x="795" y="8434"/>
                    <a:pt x="1781" y="8438"/>
                  </a:cubicBezTo>
                  <a:lnTo>
                    <a:pt x="6654" y="8438"/>
                  </a:lnTo>
                  <a:cubicBezTo>
                    <a:pt x="7639" y="8434"/>
                    <a:pt x="8434" y="7639"/>
                    <a:pt x="8438" y="6654"/>
                  </a:cubicBezTo>
                  <a:lnTo>
                    <a:pt x="8438" y="1781"/>
                  </a:lnTo>
                  <a:cubicBezTo>
                    <a:pt x="8434" y="799"/>
                    <a:pt x="7639" y="0"/>
                    <a:pt x="6654"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36" name="Google Shape;3036;p47"/>
            <p:cNvSpPr/>
            <p:nvPr/>
          </p:nvSpPr>
          <p:spPr>
            <a:xfrm>
              <a:off x="3542326" y="3891378"/>
              <a:ext cx="29775" cy="29880"/>
            </a:xfrm>
            <a:custGeom>
              <a:avLst/>
              <a:gdLst/>
              <a:ahLst/>
              <a:cxnLst/>
              <a:rect l="l" t="t" r="r" b="b"/>
              <a:pathLst>
                <a:path w="1144" h="1148" extrusionOk="0">
                  <a:moveTo>
                    <a:pt x="574" y="1"/>
                  </a:moveTo>
                  <a:cubicBezTo>
                    <a:pt x="257" y="1"/>
                    <a:pt x="0" y="258"/>
                    <a:pt x="0" y="575"/>
                  </a:cubicBezTo>
                  <a:cubicBezTo>
                    <a:pt x="0" y="891"/>
                    <a:pt x="257" y="1148"/>
                    <a:pt x="574" y="1148"/>
                  </a:cubicBezTo>
                  <a:cubicBezTo>
                    <a:pt x="891" y="1148"/>
                    <a:pt x="1144" y="891"/>
                    <a:pt x="1144" y="575"/>
                  </a:cubicBezTo>
                  <a:cubicBezTo>
                    <a:pt x="1144" y="258"/>
                    <a:pt x="891" y="1"/>
                    <a:pt x="574"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37" name="Google Shape;3037;p47"/>
            <p:cNvSpPr/>
            <p:nvPr/>
          </p:nvSpPr>
          <p:spPr>
            <a:xfrm>
              <a:off x="3302118" y="3796534"/>
              <a:ext cx="372558" cy="353610"/>
            </a:xfrm>
            <a:custGeom>
              <a:avLst/>
              <a:gdLst/>
              <a:ahLst/>
              <a:cxnLst/>
              <a:rect l="l" t="t" r="r" b="b"/>
              <a:pathLst>
                <a:path w="14314" h="13586" extrusionOk="0">
                  <a:moveTo>
                    <a:pt x="7516" y="429"/>
                  </a:moveTo>
                  <a:cubicBezTo>
                    <a:pt x="11024" y="429"/>
                    <a:pt x="13877" y="3283"/>
                    <a:pt x="13877" y="6794"/>
                  </a:cubicBezTo>
                  <a:cubicBezTo>
                    <a:pt x="13877" y="10302"/>
                    <a:pt x="11024" y="13155"/>
                    <a:pt x="7516" y="13155"/>
                  </a:cubicBezTo>
                  <a:cubicBezTo>
                    <a:pt x="4004" y="13155"/>
                    <a:pt x="1151" y="10302"/>
                    <a:pt x="1151" y="6794"/>
                  </a:cubicBezTo>
                  <a:cubicBezTo>
                    <a:pt x="1151" y="3283"/>
                    <a:pt x="4004" y="429"/>
                    <a:pt x="7516" y="429"/>
                  </a:cubicBezTo>
                  <a:close/>
                  <a:moveTo>
                    <a:pt x="7514" y="1"/>
                  </a:moveTo>
                  <a:cubicBezTo>
                    <a:pt x="6207" y="1"/>
                    <a:pt x="4892" y="377"/>
                    <a:pt x="3741" y="1147"/>
                  </a:cubicBezTo>
                  <a:cubicBezTo>
                    <a:pt x="1045" y="2945"/>
                    <a:pt x="0" y="6400"/>
                    <a:pt x="1239" y="9391"/>
                  </a:cubicBezTo>
                  <a:cubicBezTo>
                    <a:pt x="2307" y="11966"/>
                    <a:pt x="4809" y="13586"/>
                    <a:pt x="7510" y="13586"/>
                  </a:cubicBezTo>
                  <a:cubicBezTo>
                    <a:pt x="7950" y="13586"/>
                    <a:pt x="8394" y="13543"/>
                    <a:pt x="8839" y="13454"/>
                  </a:cubicBezTo>
                  <a:cubicBezTo>
                    <a:pt x="12020" y="12825"/>
                    <a:pt x="14307" y="10035"/>
                    <a:pt x="14307" y="6794"/>
                  </a:cubicBezTo>
                  <a:cubicBezTo>
                    <a:pt x="14314" y="4989"/>
                    <a:pt x="13596" y="3261"/>
                    <a:pt x="12319" y="1991"/>
                  </a:cubicBezTo>
                  <a:cubicBezTo>
                    <a:pt x="11005" y="677"/>
                    <a:pt x="9266" y="1"/>
                    <a:pt x="7514"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38" name="Google Shape;3038;p47"/>
            <p:cNvSpPr/>
            <p:nvPr/>
          </p:nvSpPr>
          <p:spPr>
            <a:xfrm>
              <a:off x="3387931" y="3863555"/>
              <a:ext cx="219620" cy="219620"/>
            </a:xfrm>
            <a:custGeom>
              <a:avLst/>
              <a:gdLst/>
              <a:ahLst/>
              <a:cxnLst/>
              <a:rect l="l" t="t" r="r" b="b"/>
              <a:pathLst>
                <a:path w="8438" h="8438" extrusionOk="0">
                  <a:moveTo>
                    <a:pt x="6654" y="430"/>
                  </a:moveTo>
                  <a:cubicBezTo>
                    <a:pt x="7400" y="430"/>
                    <a:pt x="8005" y="1035"/>
                    <a:pt x="8008" y="1781"/>
                  </a:cubicBezTo>
                  <a:lnTo>
                    <a:pt x="8008" y="6654"/>
                  </a:lnTo>
                  <a:cubicBezTo>
                    <a:pt x="8005" y="7403"/>
                    <a:pt x="7400" y="8005"/>
                    <a:pt x="6654" y="8008"/>
                  </a:cubicBezTo>
                  <a:lnTo>
                    <a:pt x="1781" y="8008"/>
                  </a:lnTo>
                  <a:cubicBezTo>
                    <a:pt x="1035" y="8005"/>
                    <a:pt x="429" y="7403"/>
                    <a:pt x="429" y="6654"/>
                  </a:cubicBezTo>
                  <a:lnTo>
                    <a:pt x="429" y="1781"/>
                  </a:lnTo>
                  <a:cubicBezTo>
                    <a:pt x="429" y="1035"/>
                    <a:pt x="1035" y="430"/>
                    <a:pt x="1781" y="430"/>
                  </a:cubicBezTo>
                  <a:close/>
                  <a:moveTo>
                    <a:pt x="1781" y="0"/>
                  </a:moveTo>
                  <a:cubicBezTo>
                    <a:pt x="795" y="0"/>
                    <a:pt x="0" y="799"/>
                    <a:pt x="0" y="1781"/>
                  </a:cubicBezTo>
                  <a:lnTo>
                    <a:pt x="0" y="6654"/>
                  </a:lnTo>
                  <a:cubicBezTo>
                    <a:pt x="0" y="7639"/>
                    <a:pt x="795" y="8434"/>
                    <a:pt x="1781" y="8438"/>
                  </a:cubicBezTo>
                  <a:lnTo>
                    <a:pt x="6654" y="8438"/>
                  </a:lnTo>
                  <a:cubicBezTo>
                    <a:pt x="7639" y="8434"/>
                    <a:pt x="8434" y="7639"/>
                    <a:pt x="8438" y="6654"/>
                  </a:cubicBezTo>
                  <a:lnTo>
                    <a:pt x="8438" y="1781"/>
                  </a:lnTo>
                  <a:cubicBezTo>
                    <a:pt x="8434" y="799"/>
                    <a:pt x="7639" y="0"/>
                    <a:pt x="6654"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39" name="Google Shape;3039;p47"/>
            <p:cNvSpPr/>
            <p:nvPr/>
          </p:nvSpPr>
          <p:spPr>
            <a:xfrm>
              <a:off x="3434546" y="3915506"/>
              <a:ext cx="127665" cy="115562"/>
            </a:xfrm>
            <a:custGeom>
              <a:avLst/>
              <a:gdLst/>
              <a:ahLst/>
              <a:cxnLst/>
              <a:rect l="l" t="t" r="r" b="b"/>
              <a:pathLst>
                <a:path w="4905" h="4440" extrusionOk="0">
                  <a:moveTo>
                    <a:pt x="2426" y="0"/>
                  </a:moveTo>
                  <a:cubicBezTo>
                    <a:pt x="1830" y="0"/>
                    <a:pt x="1238" y="240"/>
                    <a:pt x="802" y="703"/>
                  </a:cubicBezTo>
                  <a:cubicBezTo>
                    <a:pt x="42" y="1516"/>
                    <a:pt x="0" y="2768"/>
                    <a:pt x="707" y="3627"/>
                  </a:cubicBezTo>
                  <a:cubicBezTo>
                    <a:pt x="1143" y="4158"/>
                    <a:pt x="1780" y="4440"/>
                    <a:pt x="2426" y="4440"/>
                  </a:cubicBezTo>
                  <a:cubicBezTo>
                    <a:pt x="2828" y="4440"/>
                    <a:pt x="3233" y="4331"/>
                    <a:pt x="3596" y="4105"/>
                  </a:cubicBezTo>
                  <a:cubicBezTo>
                    <a:pt x="3712" y="4032"/>
                    <a:pt x="3730" y="3870"/>
                    <a:pt x="3635" y="3775"/>
                  </a:cubicBezTo>
                  <a:lnTo>
                    <a:pt x="3631" y="3771"/>
                  </a:lnTo>
                  <a:cubicBezTo>
                    <a:pt x="3590" y="3730"/>
                    <a:pt x="3536" y="3708"/>
                    <a:pt x="3481" y="3708"/>
                  </a:cubicBezTo>
                  <a:cubicBezTo>
                    <a:pt x="3442" y="3708"/>
                    <a:pt x="3403" y="3719"/>
                    <a:pt x="3367" y="3743"/>
                  </a:cubicBezTo>
                  <a:cubicBezTo>
                    <a:pt x="3084" y="3916"/>
                    <a:pt x="2756" y="4010"/>
                    <a:pt x="2425" y="4010"/>
                  </a:cubicBezTo>
                  <a:cubicBezTo>
                    <a:pt x="2419" y="4010"/>
                    <a:pt x="2413" y="4010"/>
                    <a:pt x="2407" y="4010"/>
                  </a:cubicBezTo>
                  <a:cubicBezTo>
                    <a:pt x="1605" y="4003"/>
                    <a:pt x="904" y="3462"/>
                    <a:pt x="697" y="2687"/>
                  </a:cubicBezTo>
                  <a:cubicBezTo>
                    <a:pt x="489" y="1913"/>
                    <a:pt x="820" y="1094"/>
                    <a:pt x="1510" y="682"/>
                  </a:cubicBezTo>
                  <a:cubicBezTo>
                    <a:pt x="1793" y="514"/>
                    <a:pt x="2109" y="432"/>
                    <a:pt x="2422" y="432"/>
                  </a:cubicBezTo>
                  <a:cubicBezTo>
                    <a:pt x="2871" y="432"/>
                    <a:pt x="3316" y="600"/>
                    <a:pt x="3659" y="925"/>
                  </a:cubicBezTo>
                  <a:cubicBezTo>
                    <a:pt x="4240" y="1477"/>
                    <a:pt x="4381" y="2350"/>
                    <a:pt x="4008" y="3057"/>
                  </a:cubicBezTo>
                  <a:cubicBezTo>
                    <a:pt x="3962" y="3141"/>
                    <a:pt x="3976" y="3243"/>
                    <a:pt x="4043" y="3310"/>
                  </a:cubicBezTo>
                  <a:lnTo>
                    <a:pt x="4046" y="3314"/>
                  </a:lnTo>
                  <a:cubicBezTo>
                    <a:pt x="4087" y="3355"/>
                    <a:pt x="4141" y="3375"/>
                    <a:pt x="4194" y="3375"/>
                  </a:cubicBezTo>
                  <a:cubicBezTo>
                    <a:pt x="4268" y="3375"/>
                    <a:pt x="4342" y="3336"/>
                    <a:pt x="4381" y="3264"/>
                  </a:cubicBezTo>
                  <a:cubicBezTo>
                    <a:pt x="4905" y="2283"/>
                    <a:pt x="4620" y="1062"/>
                    <a:pt x="3716" y="415"/>
                  </a:cubicBezTo>
                  <a:cubicBezTo>
                    <a:pt x="3327" y="136"/>
                    <a:pt x="2875" y="0"/>
                    <a:pt x="2426"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40" name="Google Shape;3040;p47"/>
            <p:cNvSpPr/>
            <p:nvPr/>
          </p:nvSpPr>
          <p:spPr>
            <a:xfrm>
              <a:off x="3542326" y="3891378"/>
              <a:ext cx="29775" cy="29880"/>
            </a:xfrm>
            <a:custGeom>
              <a:avLst/>
              <a:gdLst/>
              <a:ahLst/>
              <a:cxnLst/>
              <a:rect l="l" t="t" r="r" b="b"/>
              <a:pathLst>
                <a:path w="1144" h="1148" extrusionOk="0">
                  <a:moveTo>
                    <a:pt x="574" y="1"/>
                  </a:moveTo>
                  <a:cubicBezTo>
                    <a:pt x="257" y="1"/>
                    <a:pt x="0" y="258"/>
                    <a:pt x="0" y="575"/>
                  </a:cubicBezTo>
                  <a:cubicBezTo>
                    <a:pt x="0" y="891"/>
                    <a:pt x="257" y="1148"/>
                    <a:pt x="574" y="1148"/>
                  </a:cubicBezTo>
                  <a:cubicBezTo>
                    <a:pt x="891" y="1148"/>
                    <a:pt x="1144" y="891"/>
                    <a:pt x="1144" y="575"/>
                  </a:cubicBezTo>
                  <a:cubicBezTo>
                    <a:pt x="1144" y="258"/>
                    <a:pt x="891" y="1"/>
                    <a:pt x="574"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 name="Textfeld 1">
            <a:extLst>
              <a:ext uri="{FF2B5EF4-FFF2-40B4-BE49-F238E27FC236}">
                <a16:creationId xmlns:a16="http://schemas.microsoft.com/office/drawing/2014/main" id="{E1791706-D79C-9945-9074-9A4B825E39C0}"/>
              </a:ext>
            </a:extLst>
          </p:cNvPr>
          <p:cNvSpPr txBox="1"/>
          <p:nvPr/>
        </p:nvSpPr>
        <p:spPr>
          <a:xfrm>
            <a:off x="8954385" y="6352787"/>
            <a:ext cx="2847938" cy="276999"/>
          </a:xfrm>
          <a:prstGeom prst="rect">
            <a:avLst/>
          </a:prstGeom>
          <a:noFill/>
        </p:spPr>
        <p:txBody>
          <a:bodyPr wrap="square" rtlCol="0">
            <a:spAutoFit/>
          </a:bodyPr>
          <a:lstStyle/>
          <a:p>
            <a:pPr defTabSz="1219170">
              <a:buClr>
                <a:srgbClr val="D0574F"/>
              </a:buClr>
              <a:buSzPts val="1100"/>
            </a:pPr>
            <a:r>
              <a:rPr lang="de-DE" sz="1200" kern="0" dirty="0" err="1">
                <a:solidFill>
                  <a:srgbClr val="572A26"/>
                </a:solidFill>
                <a:latin typeface="Cairo"/>
                <a:cs typeface="Cairo"/>
                <a:sym typeface="Cairo"/>
              </a:rPr>
              <a:t>Credit</a:t>
            </a:r>
            <a:r>
              <a:rPr lang="de-DE" sz="1200" kern="0" dirty="0">
                <a:solidFill>
                  <a:srgbClr val="572A26"/>
                </a:solidFill>
                <a:latin typeface="Cairo"/>
                <a:cs typeface="Cairo"/>
                <a:sym typeface="Cairo"/>
              </a:rPr>
              <a:t>: </a:t>
            </a:r>
            <a:r>
              <a:rPr lang="de-DE" sz="1200" kern="0" dirty="0" err="1">
                <a:solidFill>
                  <a:srgbClr val="572A26"/>
                </a:solidFill>
                <a:latin typeface="Cairo"/>
                <a:cs typeface="Cairo"/>
                <a:sym typeface="Cairo"/>
              </a:rPr>
              <a:t>Slidesgo</a:t>
            </a:r>
            <a:r>
              <a:rPr lang="de-DE" sz="1200" kern="0" dirty="0">
                <a:solidFill>
                  <a:srgbClr val="572A26"/>
                </a:solidFill>
                <a:latin typeface="Cairo"/>
                <a:cs typeface="Cairo"/>
                <a:sym typeface="Cairo"/>
              </a:rPr>
              <a:t>, </a:t>
            </a:r>
            <a:r>
              <a:rPr lang="de-DE" sz="1200" kern="0" dirty="0" err="1">
                <a:solidFill>
                  <a:srgbClr val="572A26"/>
                </a:solidFill>
                <a:latin typeface="Cairo"/>
                <a:cs typeface="Cairo"/>
                <a:sym typeface="Cairo"/>
              </a:rPr>
              <a:t>Flaticon</a:t>
            </a:r>
            <a:r>
              <a:rPr lang="de-DE" sz="1200" kern="0" dirty="0">
                <a:solidFill>
                  <a:srgbClr val="572A26"/>
                </a:solidFill>
                <a:latin typeface="Cairo"/>
                <a:cs typeface="Cairo"/>
                <a:sym typeface="Cairo"/>
              </a:rPr>
              <a:t>, </a:t>
            </a:r>
            <a:r>
              <a:rPr lang="de-DE" sz="1200" kern="0" dirty="0" err="1">
                <a:solidFill>
                  <a:srgbClr val="572A26"/>
                </a:solidFill>
                <a:latin typeface="Cairo"/>
                <a:cs typeface="Cairo"/>
                <a:sym typeface="Cairo"/>
              </a:rPr>
              <a:t>Freepik</a:t>
            </a:r>
            <a:endParaRPr lang="de-DE" sz="1867" kern="0" dirty="0">
              <a:solidFill>
                <a:srgbClr val="000000"/>
              </a:solidFill>
              <a:latin typeface="Arial"/>
              <a:cs typeface="Arial"/>
              <a:sym typeface="Arial"/>
            </a:endParaRPr>
          </a:p>
        </p:txBody>
      </p:sp>
      <p:sp>
        <p:nvSpPr>
          <p:cNvPr id="3" name="Textfeld 2">
            <a:extLst>
              <a:ext uri="{FF2B5EF4-FFF2-40B4-BE49-F238E27FC236}">
                <a16:creationId xmlns:a16="http://schemas.microsoft.com/office/drawing/2014/main" id="{422FB172-6FBC-E34F-A436-55B1217050B9}"/>
              </a:ext>
            </a:extLst>
          </p:cNvPr>
          <p:cNvSpPr txBox="1"/>
          <p:nvPr/>
        </p:nvSpPr>
        <p:spPr>
          <a:xfrm>
            <a:off x="1024677" y="1144271"/>
            <a:ext cx="8888972" cy="954300"/>
          </a:xfrm>
          <a:prstGeom prst="rect">
            <a:avLst/>
          </a:prstGeom>
          <a:noFill/>
        </p:spPr>
        <p:txBody>
          <a:bodyPr wrap="none" rtlCol="0">
            <a:spAutoFit/>
          </a:bodyPr>
          <a:lstStyle/>
          <a:p>
            <a:pPr defTabSz="1219170">
              <a:buClr>
                <a:srgbClr val="000000"/>
              </a:buClr>
            </a:pPr>
            <a:r>
              <a:rPr lang="de-AT" sz="1867" b="1" kern="0" dirty="0">
                <a:solidFill>
                  <a:srgbClr val="572A26"/>
                </a:solidFill>
                <a:latin typeface="Cairo"/>
                <a:cs typeface="Cairo"/>
                <a:sym typeface="Cairo"/>
              </a:rPr>
              <a:t>SEI SO FREI – für eine gerechte Welt</a:t>
            </a:r>
          </a:p>
          <a:p>
            <a:pPr defTabSz="1219170">
              <a:buClr>
                <a:srgbClr val="000000"/>
              </a:buClr>
            </a:pPr>
            <a:r>
              <a:rPr lang="de-AT" sz="1867" b="1" kern="0" dirty="0">
                <a:solidFill>
                  <a:srgbClr val="572A26"/>
                </a:solidFill>
                <a:latin typeface="Cairo"/>
                <a:cs typeface="Cairo"/>
                <a:sym typeface="Cairo"/>
              </a:rPr>
              <a:t>Die entwicklungspolitische Organisation der Katholischen Männerbewegung</a:t>
            </a:r>
          </a:p>
          <a:p>
            <a:pPr defTabSz="1219170">
              <a:buClr>
                <a:srgbClr val="000000"/>
              </a:buClr>
            </a:pPr>
            <a:endParaRPr lang="de-DE" sz="1867" kern="0" dirty="0">
              <a:solidFill>
                <a:srgbClr val="000000"/>
              </a:solidFill>
              <a:latin typeface="Arial"/>
              <a:cs typeface="Arial"/>
              <a:sym typeface="Arial"/>
            </a:endParaRPr>
          </a:p>
        </p:txBody>
      </p:sp>
      <p:sp>
        <p:nvSpPr>
          <p:cNvPr id="239" name="Google Shape;3025;p47">
            <a:extLst>
              <a:ext uri="{FF2B5EF4-FFF2-40B4-BE49-F238E27FC236}">
                <a16:creationId xmlns:a16="http://schemas.microsoft.com/office/drawing/2014/main" id="{26C41F8F-2C0B-9349-A57B-19F546D90A5D}"/>
              </a:ext>
            </a:extLst>
          </p:cNvPr>
          <p:cNvSpPr txBox="1">
            <a:spLocks/>
          </p:cNvSpPr>
          <p:nvPr/>
        </p:nvSpPr>
        <p:spPr>
          <a:xfrm>
            <a:off x="1024678" y="2353136"/>
            <a:ext cx="7813311" cy="1042976"/>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Cairo"/>
              <a:buNone/>
              <a:defRPr sz="1400" b="0" i="0" u="none" strike="noStrike" cap="none">
                <a:solidFill>
                  <a:schemeClr val="dk1"/>
                </a:solidFill>
                <a:latin typeface="Cairo"/>
                <a:ea typeface="Cairo"/>
                <a:cs typeface="Cairo"/>
                <a:sym typeface="Cairo"/>
              </a:defRPr>
            </a:lvl1pPr>
            <a:lvl2pPr marL="914400" marR="0" lvl="1" indent="-317500" algn="ctr" rtl="0">
              <a:lnSpc>
                <a:spcPct val="100000"/>
              </a:lnSpc>
              <a:spcBef>
                <a:spcPts val="0"/>
              </a:spcBef>
              <a:spcAft>
                <a:spcPts val="0"/>
              </a:spcAft>
              <a:buClr>
                <a:schemeClr val="dk1"/>
              </a:buClr>
              <a:buSzPts val="1400"/>
              <a:buFont typeface="Cairo"/>
              <a:buNone/>
              <a:defRPr sz="1400" b="0" i="0" u="none" strike="noStrike" cap="none">
                <a:solidFill>
                  <a:schemeClr val="dk1"/>
                </a:solidFill>
                <a:latin typeface="Cairo"/>
                <a:ea typeface="Cairo"/>
                <a:cs typeface="Cairo"/>
                <a:sym typeface="Cairo"/>
              </a:defRPr>
            </a:lvl2pPr>
            <a:lvl3pPr marL="1371600" marR="0" lvl="2" indent="-317500" algn="ctr" rtl="0">
              <a:lnSpc>
                <a:spcPct val="100000"/>
              </a:lnSpc>
              <a:spcBef>
                <a:spcPts val="0"/>
              </a:spcBef>
              <a:spcAft>
                <a:spcPts val="0"/>
              </a:spcAft>
              <a:buClr>
                <a:schemeClr val="dk1"/>
              </a:buClr>
              <a:buSzPts val="1400"/>
              <a:buFont typeface="Cairo"/>
              <a:buNone/>
              <a:defRPr sz="1400" b="0" i="0" u="none" strike="noStrike" cap="none">
                <a:solidFill>
                  <a:schemeClr val="dk1"/>
                </a:solidFill>
                <a:latin typeface="Cairo"/>
                <a:ea typeface="Cairo"/>
                <a:cs typeface="Cairo"/>
                <a:sym typeface="Cairo"/>
              </a:defRPr>
            </a:lvl3pPr>
            <a:lvl4pPr marL="1828800" marR="0" lvl="3" indent="-317500" algn="ctr" rtl="0">
              <a:lnSpc>
                <a:spcPct val="100000"/>
              </a:lnSpc>
              <a:spcBef>
                <a:spcPts val="0"/>
              </a:spcBef>
              <a:spcAft>
                <a:spcPts val="0"/>
              </a:spcAft>
              <a:buClr>
                <a:schemeClr val="dk1"/>
              </a:buClr>
              <a:buSzPts val="1400"/>
              <a:buFont typeface="Cairo"/>
              <a:buNone/>
              <a:defRPr sz="1400" b="0" i="0" u="none" strike="noStrike" cap="none">
                <a:solidFill>
                  <a:schemeClr val="dk1"/>
                </a:solidFill>
                <a:latin typeface="Cairo"/>
                <a:ea typeface="Cairo"/>
                <a:cs typeface="Cairo"/>
                <a:sym typeface="Cairo"/>
              </a:defRPr>
            </a:lvl4pPr>
            <a:lvl5pPr marL="2286000" marR="0" lvl="4" indent="-317500" algn="ctr" rtl="0">
              <a:lnSpc>
                <a:spcPct val="100000"/>
              </a:lnSpc>
              <a:spcBef>
                <a:spcPts val="0"/>
              </a:spcBef>
              <a:spcAft>
                <a:spcPts val="0"/>
              </a:spcAft>
              <a:buClr>
                <a:schemeClr val="dk1"/>
              </a:buClr>
              <a:buSzPts val="1400"/>
              <a:buFont typeface="Cairo"/>
              <a:buNone/>
              <a:defRPr sz="1400" b="0" i="0" u="none" strike="noStrike" cap="none">
                <a:solidFill>
                  <a:schemeClr val="dk1"/>
                </a:solidFill>
                <a:latin typeface="Cairo"/>
                <a:ea typeface="Cairo"/>
                <a:cs typeface="Cairo"/>
                <a:sym typeface="Cairo"/>
              </a:defRPr>
            </a:lvl5pPr>
            <a:lvl6pPr marL="2743200" marR="0" lvl="5" indent="-317500" algn="ctr" rtl="0">
              <a:lnSpc>
                <a:spcPct val="100000"/>
              </a:lnSpc>
              <a:spcBef>
                <a:spcPts val="0"/>
              </a:spcBef>
              <a:spcAft>
                <a:spcPts val="0"/>
              </a:spcAft>
              <a:buClr>
                <a:schemeClr val="dk1"/>
              </a:buClr>
              <a:buSzPts val="1400"/>
              <a:buFont typeface="Cairo"/>
              <a:buNone/>
              <a:defRPr sz="1400" b="0" i="0" u="none" strike="noStrike" cap="none">
                <a:solidFill>
                  <a:schemeClr val="dk1"/>
                </a:solidFill>
                <a:latin typeface="Cairo"/>
                <a:ea typeface="Cairo"/>
                <a:cs typeface="Cairo"/>
                <a:sym typeface="Cairo"/>
              </a:defRPr>
            </a:lvl6pPr>
            <a:lvl7pPr marL="3200400" marR="0" lvl="6" indent="-317500" algn="ctr" rtl="0">
              <a:lnSpc>
                <a:spcPct val="100000"/>
              </a:lnSpc>
              <a:spcBef>
                <a:spcPts val="0"/>
              </a:spcBef>
              <a:spcAft>
                <a:spcPts val="0"/>
              </a:spcAft>
              <a:buClr>
                <a:schemeClr val="dk1"/>
              </a:buClr>
              <a:buSzPts val="1400"/>
              <a:buFont typeface="Cairo"/>
              <a:buNone/>
              <a:defRPr sz="1400" b="0" i="0" u="none" strike="noStrike" cap="none">
                <a:solidFill>
                  <a:schemeClr val="dk1"/>
                </a:solidFill>
                <a:latin typeface="Cairo"/>
                <a:ea typeface="Cairo"/>
                <a:cs typeface="Cairo"/>
                <a:sym typeface="Cairo"/>
              </a:defRPr>
            </a:lvl7pPr>
            <a:lvl8pPr marL="3657600" marR="0" lvl="7" indent="-317500" algn="ctr" rtl="0">
              <a:lnSpc>
                <a:spcPct val="100000"/>
              </a:lnSpc>
              <a:spcBef>
                <a:spcPts val="0"/>
              </a:spcBef>
              <a:spcAft>
                <a:spcPts val="0"/>
              </a:spcAft>
              <a:buClr>
                <a:schemeClr val="dk1"/>
              </a:buClr>
              <a:buSzPts val="1400"/>
              <a:buFont typeface="Cairo"/>
              <a:buNone/>
              <a:defRPr sz="1400" b="0" i="0" u="none" strike="noStrike" cap="none">
                <a:solidFill>
                  <a:schemeClr val="dk1"/>
                </a:solidFill>
                <a:latin typeface="Cairo"/>
                <a:ea typeface="Cairo"/>
                <a:cs typeface="Cairo"/>
                <a:sym typeface="Cairo"/>
              </a:defRPr>
            </a:lvl8pPr>
            <a:lvl9pPr marL="4114800" marR="0" lvl="8" indent="-317500" algn="ctr" rtl="0">
              <a:lnSpc>
                <a:spcPct val="100000"/>
              </a:lnSpc>
              <a:spcBef>
                <a:spcPts val="0"/>
              </a:spcBef>
              <a:spcAft>
                <a:spcPts val="0"/>
              </a:spcAft>
              <a:buClr>
                <a:schemeClr val="dk1"/>
              </a:buClr>
              <a:buSzPts val="1400"/>
              <a:buFont typeface="Cairo"/>
              <a:buNone/>
              <a:defRPr sz="1400" b="0" i="0" u="none" strike="noStrike" cap="none">
                <a:solidFill>
                  <a:schemeClr val="dk1"/>
                </a:solidFill>
                <a:latin typeface="Cairo"/>
                <a:ea typeface="Cairo"/>
                <a:cs typeface="Cairo"/>
                <a:sym typeface="Cairo"/>
              </a:defRPr>
            </a:lvl9pPr>
          </a:lstStyle>
          <a:p>
            <a:pPr marL="0" indent="0" defTabSz="1219170">
              <a:buClr>
                <a:srgbClr val="D0574F"/>
              </a:buClr>
              <a:buSzPts val="1100"/>
            </a:pPr>
            <a:r>
              <a:rPr lang="de-AT" sz="1867" kern="0" dirty="0">
                <a:solidFill>
                  <a:srgbClr val="572A26"/>
                </a:solidFill>
              </a:rPr>
              <a:t>Nähere Infos zur Adventsammlung und den Projekten von Sei So Frei unter:</a:t>
            </a:r>
          </a:p>
          <a:p>
            <a:pPr marL="0" indent="0" defTabSz="1219170">
              <a:buClr>
                <a:srgbClr val="D0574F"/>
              </a:buClr>
              <a:buSzPts val="1100"/>
            </a:pPr>
            <a:r>
              <a:rPr lang="de-AT" sz="1867" b="1" kern="0" dirty="0">
                <a:solidFill>
                  <a:srgbClr val="572A26"/>
                </a:solidFill>
                <a:hlinkClick r:id="rId3"/>
              </a:rPr>
              <a:t>https://seisofrei.at/stories/stern-der-hoffnung/</a:t>
            </a:r>
            <a:r>
              <a:rPr lang="de-AT" sz="1867" b="1" kern="0" dirty="0">
                <a:solidFill>
                  <a:srgbClr val="572A26"/>
                </a:solidFill>
              </a:rPr>
              <a:t> </a:t>
            </a:r>
            <a:endParaRPr lang="de-AT" sz="1867" kern="0" dirty="0">
              <a:solidFill>
                <a:srgbClr val="572A26"/>
              </a:solidFill>
            </a:endParaRPr>
          </a:p>
        </p:txBody>
      </p:sp>
      <p:pic>
        <p:nvPicPr>
          <p:cNvPr id="240" name="Grafik 239">
            <a:extLst>
              <a:ext uri="{FF2B5EF4-FFF2-40B4-BE49-F238E27FC236}">
                <a16:creationId xmlns:a16="http://schemas.microsoft.com/office/drawing/2014/main" id="{6EEFC242-68D8-0D43-AC57-EE00696251F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532323" y="366713"/>
            <a:ext cx="1270000" cy="1270000"/>
          </a:xfrm>
          <a:prstGeom prst="rect">
            <a:avLst/>
          </a:prstGeom>
        </p:spPr>
      </p:pic>
      <p:sp>
        <p:nvSpPr>
          <p:cNvPr id="4" name="Rechteck 3">
            <a:extLst>
              <a:ext uri="{FF2B5EF4-FFF2-40B4-BE49-F238E27FC236}">
                <a16:creationId xmlns:a16="http://schemas.microsoft.com/office/drawing/2014/main" id="{256D009C-D47C-0E43-8CA8-7D648E79B8A4}"/>
              </a:ext>
            </a:extLst>
          </p:cNvPr>
          <p:cNvSpPr/>
          <p:nvPr/>
        </p:nvSpPr>
        <p:spPr>
          <a:xfrm>
            <a:off x="1574183" y="3790514"/>
            <a:ext cx="2282997" cy="338554"/>
          </a:xfrm>
          <a:prstGeom prst="rect">
            <a:avLst/>
          </a:prstGeom>
        </p:spPr>
        <p:txBody>
          <a:bodyPr wrap="none">
            <a:spAutoFit/>
          </a:bodyPr>
          <a:lstStyle/>
          <a:p>
            <a:pPr defTabSz="1219170">
              <a:buClr>
                <a:srgbClr val="000000"/>
              </a:buClr>
            </a:pPr>
            <a:r>
              <a:rPr lang="de-DE" sz="1600" kern="0" dirty="0" err="1">
                <a:solidFill>
                  <a:srgbClr val="572A26"/>
                </a:solidFill>
                <a:latin typeface="Cairo"/>
                <a:cs typeface="Cairo"/>
                <a:sym typeface="Cairo"/>
              </a:rPr>
              <a:t>facebook.com</a:t>
            </a:r>
            <a:r>
              <a:rPr lang="de-DE" sz="1600" kern="0" dirty="0">
                <a:solidFill>
                  <a:srgbClr val="572A26"/>
                </a:solidFill>
                <a:latin typeface="Cairo"/>
                <a:cs typeface="Cairo"/>
                <a:sym typeface="Cairo"/>
              </a:rPr>
              <a:t>/</a:t>
            </a:r>
            <a:r>
              <a:rPr lang="de-DE" sz="1600" kern="0" dirty="0" err="1">
                <a:solidFill>
                  <a:srgbClr val="572A26"/>
                </a:solidFill>
                <a:latin typeface="Cairo"/>
                <a:cs typeface="Cairo"/>
                <a:sym typeface="Cairo"/>
              </a:rPr>
              <a:t>seisofrei</a:t>
            </a:r>
            <a:endParaRPr lang="de-DE" sz="1600" kern="0" dirty="0">
              <a:solidFill>
                <a:srgbClr val="572A26"/>
              </a:solidFill>
              <a:latin typeface="Cairo"/>
              <a:cs typeface="Cairo"/>
              <a:sym typeface="Cairo"/>
            </a:endParaRPr>
          </a:p>
        </p:txBody>
      </p:sp>
      <p:sp>
        <p:nvSpPr>
          <p:cNvPr id="6" name="Textfeld 5">
            <a:extLst>
              <a:ext uri="{FF2B5EF4-FFF2-40B4-BE49-F238E27FC236}">
                <a16:creationId xmlns:a16="http://schemas.microsoft.com/office/drawing/2014/main" id="{66D70012-C003-D340-B177-060A47A5CECB}"/>
              </a:ext>
            </a:extLst>
          </p:cNvPr>
          <p:cNvSpPr txBox="1"/>
          <p:nvPr/>
        </p:nvSpPr>
        <p:spPr>
          <a:xfrm>
            <a:off x="1548720" y="4523470"/>
            <a:ext cx="2581156" cy="338554"/>
          </a:xfrm>
          <a:prstGeom prst="rect">
            <a:avLst/>
          </a:prstGeom>
          <a:noFill/>
        </p:spPr>
        <p:txBody>
          <a:bodyPr wrap="none" rtlCol="0">
            <a:spAutoFit/>
          </a:bodyPr>
          <a:lstStyle/>
          <a:p>
            <a:pPr defTabSz="1219170">
              <a:buClr>
                <a:srgbClr val="000000"/>
              </a:buClr>
            </a:pPr>
            <a:r>
              <a:rPr lang="de-DE" sz="1600" kern="0" dirty="0" err="1">
                <a:solidFill>
                  <a:srgbClr val="572A26"/>
                </a:solidFill>
                <a:latin typeface="Cairo"/>
                <a:cs typeface="Cairo"/>
                <a:sym typeface="Arial"/>
              </a:rPr>
              <a:t>instagram.com</a:t>
            </a:r>
            <a:r>
              <a:rPr lang="de-DE" sz="1600" kern="0" dirty="0">
                <a:solidFill>
                  <a:srgbClr val="572A26"/>
                </a:solidFill>
                <a:latin typeface="Cairo"/>
                <a:cs typeface="Cairo"/>
                <a:sym typeface="Arial"/>
              </a:rPr>
              <a:t>/</a:t>
            </a:r>
            <a:r>
              <a:rPr lang="de-DE" sz="1600" kern="0" dirty="0" err="1">
                <a:solidFill>
                  <a:srgbClr val="572A26"/>
                </a:solidFill>
                <a:latin typeface="Cairo"/>
                <a:cs typeface="Cairo"/>
                <a:sym typeface="Arial"/>
              </a:rPr>
              <a:t>seisofrei.at</a:t>
            </a:r>
            <a:endParaRPr lang="de-DE" sz="1600" kern="0" dirty="0">
              <a:solidFill>
                <a:srgbClr val="572A26"/>
              </a:solidFill>
              <a:latin typeface="Cairo"/>
              <a:cs typeface="Cairo"/>
              <a:sym typeface="Arial"/>
            </a:endParaRPr>
          </a:p>
        </p:txBody>
      </p:sp>
      <p:sp>
        <p:nvSpPr>
          <p:cNvPr id="3025" name="Google Shape;3025;p47"/>
          <p:cNvSpPr txBox="1">
            <a:spLocks noGrp="1"/>
          </p:cNvSpPr>
          <p:nvPr>
            <p:ph type="subTitle" idx="1"/>
          </p:nvPr>
        </p:nvSpPr>
        <p:spPr>
          <a:xfrm>
            <a:off x="1024677" y="5740072"/>
            <a:ext cx="4869200" cy="925073"/>
          </a:xfrm>
          <a:prstGeom prst="rect">
            <a:avLst/>
          </a:prstGeom>
          <a:noFill/>
        </p:spPr>
        <p:txBody>
          <a:bodyPr spcFirstLastPara="1" wrap="square" lIns="121900" tIns="121900" rIns="121900" bIns="121900" anchor="t" anchorCtr="0">
            <a:noAutofit/>
          </a:bodyPr>
          <a:lstStyle/>
          <a:p>
            <a:pPr marL="0" indent="0">
              <a:buClr>
                <a:schemeClr val="lt1"/>
              </a:buClr>
              <a:buSzPts val="1100"/>
            </a:pPr>
            <a:r>
              <a:rPr lang="de-AT" sz="1600" b="1" dirty="0"/>
              <a:t>Fotos und Inhalt von:</a:t>
            </a:r>
            <a:br>
              <a:rPr lang="de-AT" sz="1600" dirty="0"/>
            </a:br>
            <a:r>
              <a:rPr lang="de-AT" sz="1600" dirty="0"/>
              <a:t>Alexander Auer </a:t>
            </a:r>
            <a:r>
              <a:rPr lang="de-AT" sz="1600" dirty="0" err="1"/>
              <a:t>Med</a:t>
            </a:r>
            <a:r>
              <a:rPr lang="de-AT" sz="1600" dirty="0"/>
              <a:t> </a:t>
            </a:r>
            <a:r>
              <a:rPr lang="de-AT" sz="1600" dirty="0" err="1"/>
              <a:t>MSc</a:t>
            </a:r>
            <a:endParaRPr lang="de-AT" sz="1600" dirty="0"/>
          </a:p>
          <a:p>
            <a:pPr marL="0" indent="0">
              <a:buClr>
                <a:schemeClr val="lt1"/>
              </a:buClr>
              <a:buSzPts val="1100"/>
            </a:pPr>
            <a:r>
              <a:rPr lang="de-AT" sz="1600" dirty="0">
                <a:hlinkClick r:id="rId5"/>
              </a:rPr>
              <a:t>seisofrei@graz-seckau.at</a:t>
            </a:r>
            <a:r>
              <a:rPr lang="de-AT" sz="1600" dirty="0"/>
              <a:t> </a:t>
            </a:r>
          </a:p>
        </p:txBody>
      </p:sp>
      <p:grpSp>
        <p:nvGrpSpPr>
          <p:cNvPr id="26" name="Gruppieren 25">
            <a:extLst>
              <a:ext uri="{FF2B5EF4-FFF2-40B4-BE49-F238E27FC236}">
                <a16:creationId xmlns:a16="http://schemas.microsoft.com/office/drawing/2014/main" id="{F3AA23D3-9004-4793-BB51-337CC954D585}"/>
              </a:ext>
            </a:extLst>
          </p:cNvPr>
          <p:cNvGrpSpPr/>
          <p:nvPr/>
        </p:nvGrpSpPr>
        <p:grpSpPr>
          <a:xfrm>
            <a:off x="1126607" y="1954581"/>
            <a:ext cx="8474592" cy="45719"/>
            <a:chOff x="761112" y="2760234"/>
            <a:chExt cx="3019425" cy="84143"/>
          </a:xfrm>
        </p:grpSpPr>
        <p:sp>
          <p:nvSpPr>
            <p:cNvPr id="27" name="Freihandform: Form 26">
              <a:extLst>
                <a:ext uri="{FF2B5EF4-FFF2-40B4-BE49-F238E27FC236}">
                  <a16:creationId xmlns:a16="http://schemas.microsoft.com/office/drawing/2014/main" id="{D82EB843-012E-49D1-BF17-D33B58BE1951}"/>
                </a:ext>
              </a:extLst>
            </p:cNvPr>
            <p:cNvSpPr/>
            <p:nvPr/>
          </p:nvSpPr>
          <p:spPr>
            <a:xfrm>
              <a:off x="761112" y="2796742"/>
              <a:ext cx="3019425" cy="47635"/>
            </a:xfrm>
            <a:custGeom>
              <a:avLst/>
              <a:gdLst>
                <a:gd name="connsiteX0" fmla="*/ 0 w 3019425"/>
                <a:gd name="connsiteY0" fmla="*/ 0 h 47635"/>
                <a:gd name="connsiteX1" fmla="*/ 598932 w 3019425"/>
                <a:gd name="connsiteY1" fmla="*/ 6858 h 47635"/>
                <a:gd name="connsiteX2" fmla="*/ 1147953 w 3019425"/>
                <a:gd name="connsiteY2" fmla="*/ 13144 h 47635"/>
                <a:gd name="connsiteX3" fmla="*/ 1821752 w 3019425"/>
                <a:gd name="connsiteY3" fmla="*/ 20860 h 47635"/>
                <a:gd name="connsiteX4" fmla="*/ 2495550 w 3019425"/>
                <a:gd name="connsiteY4" fmla="*/ 28575 h 47635"/>
                <a:gd name="connsiteX5" fmla="*/ 2657475 w 3019425"/>
                <a:gd name="connsiteY5" fmla="*/ 38100 h 47635"/>
                <a:gd name="connsiteX6" fmla="*/ 3019425 w 3019425"/>
                <a:gd name="connsiteY6" fmla="*/ 47625 h 47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9425" h="47635" extrusionOk="0">
                  <a:moveTo>
                    <a:pt x="0" y="0"/>
                  </a:moveTo>
                  <a:cubicBezTo>
                    <a:pt x="264475" y="-17781"/>
                    <a:pt x="336098" y="-12241"/>
                    <a:pt x="598932" y="6858"/>
                  </a:cubicBezTo>
                  <a:cubicBezTo>
                    <a:pt x="861766" y="25957"/>
                    <a:pt x="935081" y="-505"/>
                    <a:pt x="1147953" y="13144"/>
                  </a:cubicBezTo>
                  <a:cubicBezTo>
                    <a:pt x="1360825" y="26794"/>
                    <a:pt x="1490859" y="-12904"/>
                    <a:pt x="1821752" y="20860"/>
                  </a:cubicBezTo>
                  <a:cubicBezTo>
                    <a:pt x="2152645" y="54623"/>
                    <a:pt x="2348462" y="36306"/>
                    <a:pt x="2495550" y="28575"/>
                  </a:cubicBezTo>
                  <a:cubicBezTo>
                    <a:pt x="2551128" y="30003"/>
                    <a:pt x="2606012" y="36152"/>
                    <a:pt x="2657475" y="38100"/>
                  </a:cubicBezTo>
                  <a:cubicBezTo>
                    <a:pt x="2905951" y="42830"/>
                    <a:pt x="2864995" y="46789"/>
                    <a:pt x="3019425" y="47625"/>
                  </a:cubicBezTo>
                </a:path>
              </a:pathLst>
            </a:custGeom>
            <a:noFill/>
            <a:ln w="44450" cap="rnd">
              <a:solidFill>
                <a:srgbClr val="B9AF11"/>
              </a:solidFill>
              <a:round/>
              <a:extLst>
                <a:ext uri="{C807C97D-BFC1-408E-A445-0C87EB9F89A2}">
                  <ask:lineSketchStyleProps xmlns:ask="http://schemas.microsoft.com/office/drawing/2018/sketchyshapes" xmlns="" sd="1219033472">
                    <a:custGeom>
                      <a:avLst/>
                      <a:gdLst>
                        <a:gd name="connsiteX0" fmla="*/ 0 w 3019425"/>
                        <a:gd name="connsiteY0" fmla="*/ 0 h 47635"/>
                        <a:gd name="connsiteX1" fmla="*/ 2495550 w 3019425"/>
                        <a:gd name="connsiteY1" fmla="*/ 28575 h 47635"/>
                        <a:gd name="connsiteX2" fmla="*/ 2657475 w 3019425"/>
                        <a:gd name="connsiteY2" fmla="*/ 38100 h 47635"/>
                        <a:gd name="connsiteX3" fmla="*/ 3019425 w 3019425"/>
                        <a:gd name="connsiteY3" fmla="*/ 47625 h 47635"/>
                      </a:gdLst>
                      <a:ahLst/>
                      <a:cxnLst>
                        <a:cxn ang="0">
                          <a:pos x="connsiteX0" y="connsiteY0"/>
                        </a:cxn>
                        <a:cxn ang="0">
                          <a:pos x="connsiteX1" y="connsiteY1"/>
                        </a:cxn>
                        <a:cxn ang="0">
                          <a:pos x="connsiteX2" y="connsiteY2"/>
                        </a:cxn>
                        <a:cxn ang="0">
                          <a:pos x="connsiteX3" y="connsiteY3"/>
                        </a:cxn>
                      </a:cxnLst>
                      <a:rect l="l" t="t" r="r" b="b"/>
                      <a:pathLst>
                        <a:path w="3019425" h="47635">
                          <a:moveTo>
                            <a:pt x="0" y="0"/>
                          </a:moveTo>
                          <a:lnTo>
                            <a:pt x="2495550" y="28575"/>
                          </a:lnTo>
                          <a:cubicBezTo>
                            <a:pt x="2549614" y="29280"/>
                            <a:pt x="2603454" y="35849"/>
                            <a:pt x="2657475" y="38100"/>
                          </a:cubicBezTo>
                          <a:cubicBezTo>
                            <a:pt x="2903273" y="48342"/>
                            <a:pt x="2870454" y="47625"/>
                            <a:pt x="3019425" y="47625"/>
                          </a:cubicBezTo>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Freihandform: Form 27">
              <a:extLst>
                <a:ext uri="{FF2B5EF4-FFF2-40B4-BE49-F238E27FC236}">
                  <a16:creationId xmlns:a16="http://schemas.microsoft.com/office/drawing/2014/main" id="{11621D9A-90C3-4B4C-AE71-27C8FF14742E}"/>
                </a:ext>
              </a:extLst>
            </p:cNvPr>
            <p:cNvSpPr/>
            <p:nvPr/>
          </p:nvSpPr>
          <p:spPr>
            <a:xfrm>
              <a:off x="761112" y="2760234"/>
              <a:ext cx="3019425" cy="45719"/>
            </a:xfrm>
            <a:custGeom>
              <a:avLst/>
              <a:gdLst>
                <a:gd name="connsiteX0" fmla="*/ 0 w 3019425"/>
                <a:gd name="connsiteY0" fmla="*/ 0 h 45719"/>
                <a:gd name="connsiteX1" fmla="*/ 474155 w 3019425"/>
                <a:gd name="connsiteY1" fmla="*/ 5211 h 45719"/>
                <a:gd name="connsiteX2" fmla="*/ 898398 w 3019425"/>
                <a:gd name="connsiteY2" fmla="*/ 9873 h 45719"/>
                <a:gd name="connsiteX3" fmla="*/ 1447419 w 3019425"/>
                <a:gd name="connsiteY3" fmla="*/ 15906 h 45719"/>
                <a:gd name="connsiteX4" fmla="*/ 1921574 w 3019425"/>
                <a:gd name="connsiteY4" fmla="*/ 21117 h 45719"/>
                <a:gd name="connsiteX5" fmla="*/ 2495550 w 3019425"/>
                <a:gd name="connsiteY5" fmla="*/ 27425 h 45719"/>
                <a:gd name="connsiteX6" fmla="*/ 2657475 w 3019425"/>
                <a:gd name="connsiteY6" fmla="*/ 36567 h 45719"/>
                <a:gd name="connsiteX7" fmla="*/ 3019425 w 3019425"/>
                <a:gd name="connsiteY7" fmla="*/ 45709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19425" h="45719" extrusionOk="0">
                  <a:moveTo>
                    <a:pt x="0" y="0"/>
                  </a:moveTo>
                  <a:cubicBezTo>
                    <a:pt x="115470" y="-13462"/>
                    <a:pt x="277303" y="48834"/>
                    <a:pt x="474155" y="5211"/>
                  </a:cubicBezTo>
                  <a:cubicBezTo>
                    <a:pt x="671007" y="-38412"/>
                    <a:pt x="799309" y="54446"/>
                    <a:pt x="898398" y="9873"/>
                  </a:cubicBezTo>
                  <a:cubicBezTo>
                    <a:pt x="997487" y="-34700"/>
                    <a:pt x="1335373" y="41538"/>
                    <a:pt x="1447419" y="15906"/>
                  </a:cubicBezTo>
                  <a:cubicBezTo>
                    <a:pt x="1559465" y="-9726"/>
                    <a:pt x="1718494" y="68020"/>
                    <a:pt x="1921574" y="21117"/>
                  </a:cubicBezTo>
                  <a:cubicBezTo>
                    <a:pt x="2124654" y="-25786"/>
                    <a:pt x="2242872" y="34418"/>
                    <a:pt x="2495550" y="27425"/>
                  </a:cubicBezTo>
                  <a:cubicBezTo>
                    <a:pt x="2553431" y="13975"/>
                    <a:pt x="2592790" y="27415"/>
                    <a:pt x="2657475" y="36567"/>
                  </a:cubicBezTo>
                  <a:cubicBezTo>
                    <a:pt x="2906652" y="40898"/>
                    <a:pt x="2867577" y="48237"/>
                    <a:pt x="3019425" y="45709"/>
                  </a:cubicBezTo>
                </a:path>
              </a:pathLst>
            </a:custGeom>
            <a:noFill/>
            <a:ln w="44450" cap="rnd">
              <a:solidFill>
                <a:srgbClr val="B9AF11"/>
              </a:solidFill>
              <a:round/>
              <a:extLst>
                <a:ext uri="{C807C97D-BFC1-408E-A445-0C87EB9F89A2}">
                  <ask:lineSketchStyleProps xmlns:ask="http://schemas.microsoft.com/office/drawing/2018/sketchyshapes" xmlns="" sd="1219033472">
                    <a:custGeom>
                      <a:avLst/>
                      <a:gdLst>
                        <a:gd name="connsiteX0" fmla="*/ 0 w 3019425"/>
                        <a:gd name="connsiteY0" fmla="*/ 0 h 47635"/>
                        <a:gd name="connsiteX1" fmla="*/ 2495550 w 3019425"/>
                        <a:gd name="connsiteY1" fmla="*/ 28575 h 47635"/>
                        <a:gd name="connsiteX2" fmla="*/ 2657475 w 3019425"/>
                        <a:gd name="connsiteY2" fmla="*/ 38100 h 47635"/>
                        <a:gd name="connsiteX3" fmla="*/ 3019425 w 3019425"/>
                        <a:gd name="connsiteY3" fmla="*/ 47625 h 47635"/>
                      </a:gdLst>
                      <a:ahLst/>
                      <a:cxnLst>
                        <a:cxn ang="0">
                          <a:pos x="connsiteX0" y="connsiteY0"/>
                        </a:cxn>
                        <a:cxn ang="0">
                          <a:pos x="connsiteX1" y="connsiteY1"/>
                        </a:cxn>
                        <a:cxn ang="0">
                          <a:pos x="connsiteX2" y="connsiteY2"/>
                        </a:cxn>
                        <a:cxn ang="0">
                          <a:pos x="connsiteX3" y="connsiteY3"/>
                        </a:cxn>
                      </a:cxnLst>
                      <a:rect l="l" t="t" r="r" b="b"/>
                      <a:pathLst>
                        <a:path w="3019425" h="47635">
                          <a:moveTo>
                            <a:pt x="0" y="0"/>
                          </a:moveTo>
                          <a:lnTo>
                            <a:pt x="2495550" y="28575"/>
                          </a:lnTo>
                          <a:cubicBezTo>
                            <a:pt x="2549614" y="29280"/>
                            <a:pt x="2603454" y="35849"/>
                            <a:pt x="2657475" y="38100"/>
                          </a:cubicBezTo>
                          <a:cubicBezTo>
                            <a:pt x="2903273" y="48342"/>
                            <a:pt x="2870454" y="47625"/>
                            <a:pt x="3019425" y="47625"/>
                          </a:cubicBezTo>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5540267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Shape 2256"/>
        <p:cNvGrpSpPr/>
        <p:nvPr/>
      </p:nvGrpSpPr>
      <p:grpSpPr>
        <a:xfrm>
          <a:off x="0" y="0"/>
          <a:ext cx="0" cy="0"/>
          <a:chOff x="0" y="0"/>
          <a:chExt cx="0" cy="0"/>
        </a:xfrm>
      </p:grpSpPr>
      <p:sp>
        <p:nvSpPr>
          <p:cNvPr id="2532" name="Google Shape;2532;p45"/>
          <p:cNvSpPr txBox="1">
            <a:spLocks noGrp="1"/>
          </p:cNvSpPr>
          <p:nvPr>
            <p:ph type="subTitle" idx="1"/>
          </p:nvPr>
        </p:nvSpPr>
        <p:spPr>
          <a:xfrm>
            <a:off x="404962" y="2488951"/>
            <a:ext cx="11382076" cy="4190767"/>
          </a:xfrm>
          <a:prstGeom prst="rect">
            <a:avLst/>
          </a:prstGeom>
        </p:spPr>
        <p:txBody>
          <a:bodyPr spcFirstLastPara="1" vert="horz" wrap="square" lIns="121900" tIns="121900" rIns="121900" bIns="121900" rtlCol="0" anchor="t" anchorCtr="0">
            <a:noAutofit/>
          </a:bodyPr>
          <a:lstStyle/>
          <a:p>
            <a:pPr marL="342900" indent="-342900" algn="l">
              <a:spcAft>
                <a:spcPts val="1600"/>
              </a:spcAft>
              <a:buFont typeface="Arial" panose="020B0604020202020204" pitchFamily="34" charset="0"/>
              <a:buChar char="•"/>
            </a:pPr>
            <a:r>
              <a:rPr lang="de-DE" sz="1867" dirty="0"/>
              <a:t>Jeden Tag ein Türchen mit einem Menschenrecht aus der Allgemeinen Erklärung der Menschenrechte gestalten</a:t>
            </a:r>
          </a:p>
          <a:p>
            <a:pPr marL="342900" indent="-342900" algn="l">
              <a:spcAft>
                <a:spcPts val="1600"/>
              </a:spcAft>
              <a:buFont typeface="Arial" panose="020B0604020202020204" pitchFamily="34" charset="0"/>
              <a:buChar char="•"/>
            </a:pPr>
            <a:r>
              <a:rPr lang="de-DE" sz="1867" dirty="0"/>
              <a:t>Diskussion über aktuelle Menschenrechtsverletzungen und was Hoffnung konkret bedeuten kann</a:t>
            </a:r>
          </a:p>
          <a:p>
            <a:pPr marL="342900" indent="-342900" algn="l">
              <a:spcAft>
                <a:spcPts val="1600"/>
              </a:spcAft>
              <a:buFont typeface="Arial" panose="020B0604020202020204" pitchFamily="34" charset="0"/>
              <a:buChar char="•"/>
            </a:pPr>
            <a:r>
              <a:rPr lang="de-DE" sz="2000" dirty="0"/>
              <a:t>Spendenaktionen für Organisationen, die sich für Menschenrechte einsetzen, wie z.B. Sei So Frei</a:t>
            </a:r>
          </a:p>
          <a:p>
            <a:pPr marL="342900" indent="-342900" algn="l">
              <a:spcAft>
                <a:spcPts val="1600"/>
              </a:spcAft>
              <a:buFont typeface="Arial" panose="020B0604020202020204" pitchFamily="34" charset="0"/>
              <a:buChar char="•"/>
            </a:pPr>
            <a:r>
              <a:rPr lang="de-DE" sz="2000" dirty="0"/>
              <a:t>Bibeltexte mit Menschenrechtsbezug (z.B. Exodus, Propheten, Jesu Botschaft) kombinieren:</a:t>
            </a:r>
            <a:br>
              <a:rPr lang="de-DE" sz="2000" dirty="0"/>
            </a:br>
            <a:r>
              <a:rPr lang="de-DE" sz="2000" dirty="0"/>
              <a:t>&gt; </a:t>
            </a:r>
            <a:r>
              <a:rPr lang="de-DE" sz="1800" dirty="0"/>
              <a:t>Ex 3,7–10 (Befreiung aus Unterdrückung) - Impuls: Gott sieht das Leid der Menschen und handelt. Advent als Zeit, in der wir selbst zum Werkzeug der Befreiung werden können.</a:t>
            </a:r>
            <a:br>
              <a:rPr lang="de-DE" sz="1800" dirty="0"/>
            </a:br>
            <a:r>
              <a:rPr lang="de-DE" sz="1800" dirty="0"/>
              <a:t>&gt; </a:t>
            </a:r>
            <a:r>
              <a:rPr lang="de-DE" sz="1800" dirty="0" err="1"/>
              <a:t>Jes</a:t>
            </a:r>
            <a:r>
              <a:rPr lang="de-DE" sz="1800" dirty="0"/>
              <a:t> 1,17 (Einsatz für Gerechtigkeit) - Impuls: Advent ist nicht nur Warten, sondern aktives Eintreten für die Rechte der Benachteiligten</a:t>
            </a:r>
            <a:br>
              <a:rPr lang="de-DE" sz="1800" dirty="0"/>
            </a:br>
            <a:r>
              <a:rPr lang="de-DE" sz="1800" dirty="0"/>
              <a:t>&gt; </a:t>
            </a:r>
            <a:r>
              <a:rPr lang="de-DE" sz="1800" dirty="0" err="1"/>
              <a:t>Lk</a:t>
            </a:r>
            <a:r>
              <a:rPr lang="de-DE" sz="1800" dirty="0"/>
              <a:t> 1,52–53 (Magnificat) - Impuls: Die Geburt Jesu bringt eine neue Ordnung – Hoffnung für die Armen und Unterdrückten</a:t>
            </a:r>
            <a:br>
              <a:rPr lang="de-DE" sz="1800" dirty="0"/>
            </a:br>
            <a:r>
              <a:rPr lang="de-DE" sz="1800" dirty="0"/>
              <a:t>&gt; </a:t>
            </a:r>
            <a:r>
              <a:rPr lang="de-DE" sz="1800" dirty="0" err="1"/>
              <a:t>Mt</a:t>
            </a:r>
            <a:r>
              <a:rPr lang="de-DE" sz="1800" dirty="0"/>
              <a:t> 25,35–40 (Werke der Barmherzigkeit) – Impuls: Advent als Zeit, in der wir Christus in den Bedürftigen erkennen und handeln</a:t>
            </a:r>
            <a:br>
              <a:rPr lang="de-DE" sz="1800" dirty="0"/>
            </a:br>
            <a:r>
              <a:rPr lang="de-DE" sz="1800" dirty="0"/>
              <a:t>&gt; Gal 3,28 (Einheit in Christus) – Impuls: Advent ruft zur Versöhnung und zur Überwindung von Grenzen auf</a:t>
            </a:r>
          </a:p>
          <a:p>
            <a:pPr marL="342900" indent="-342900" algn="l">
              <a:spcAft>
                <a:spcPts val="1600"/>
              </a:spcAft>
              <a:buFont typeface="Arial" panose="020B0604020202020204" pitchFamily="34" charset="0"/>
              <a:buChar char="•"/>
            </a:pPr>
            <a:endParaRPr lang="en" sz="1600" dirty="0"/>
          </a:p>
          <a:p>
            <a:pPr marL="457189" indent="-457189" algn="l">
              <a:spcAft>
                <a:spcPts val="1600"/>
              </a:spcAft>
              <a:buFont typeface="+mj-lt"/>
              <a:buAutoNum type="arabicPeriod"/>
            </a:pPr>
            <a:endParaRPr dirty="0"/>
          </a:p>
        </p:txBody>
      </p:sp>
      <p:pic>
        <p:nvPicPr>
          <p:cNvPr id="301" name="Grafik 300">
            <a:extLst>
              <a:ext uri="{FF2B5EF4-FFF2-40B4-BE49-F238E27FC236}">
                <a16:creationId xmlns:a16="http://schemas.microsoft.com/office/drawing/2014/main" id="{66924662-95CA-1442-87D7-9B127344D98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41584" y="265495"/>
            <a:ext cx="1270000" cy="1270000"/>
          </a:xfrm>
          <a:prstGeom prst="rect">
            <a:avLst/>
          </a:prstGeom>
        </p:spPr>
      </p:pic>
      <p:sp>
        <p:nvSpPr>
          <p:cNvPr id="302" name="Google Shape;3082;p48">
            <a:extLst>
              <a:ext uri="{FF2B5EF4-FFF2-40B4-BE49-F238E27FC236}">
                <a16:creationId xmlns:a16="http://schemas.microsoft.com/office/drawing/2014/main" id="{AF7AADB2-9BC6-EF4B-BFF0-146F4A6C8812}"/>
              </a:ext>
            </a:extLst>
          </p:cNvPr>
          <p:cNvSpPr txBox="1">
            <a:spLocks/>
          </p:cNvSpPr>
          <p:nvPr/>
        </p:nvSpPr>
        <p:spPr>
          <a:xfrm>
            <a:off x="4718273" y="806818"/>
            <a:ext cx="4147965" cy="1430588"/>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Cairo"/>
              <a:buNone/>
              <a:defRPr sz="1400" b="0" i="0" u="none" strike="noStrike" cap="none">
                <a:solidFill>
                  <a:schemeClr val="dk1"/>
                </a:solidFill>
                <a:latin typeface="Cairo"/>
                <a:ea typeface="Cairo"/>
                <a:cs typeface="Cairo"/>
                <a:sym typeface="Cairo"/>
              </a:defRPr>
            </a:lvl1pPr>
            <a:lvl2pPr marL="914400" marR="0" lvl="1" indent="-317500" algn="ctr" rtl="0">
              <a:lnSpc>
                <a:spcPct val="100000"/>
              </a:lnSpc>
              <a:spcBef>
                <a:spcPts val="0"/>
              </a:spcBef>
              <a:spcAft>
                <a:spcPts val="0"/>
              </a:spcAft>
              <a:buClr>
                <a:schemeClr val="dk1"/>
              </a:buClr>
              <a:buSzPts val="1400"/>
              <a:buFont typeface="Cairo"/>
              <a:buNone/>
              <a:defRPr sz="1400" b="0" i="0" u="none" strike="noStrike" cap="none">
                <a:solidFill>
                  <a:schemeClr val="dk1"/>
                </a:solidFill>
                <a:latin typeface="Cairo"/>
                <a:ea typeface="Cairo"/>
                <a:cs typeface="Cairo"/>
                <a:sym typeface="Cairo"/>
              </a:defRPr>
            </a:lvl2pPr>
            <a:lvl3pPr marL="1371600" marR="0" lvl="2" indent="-317500" algn="ctr" rtl="0">
              <a:lnSpc>
                <a:spcPct val="100000"/>
              </a:lnSpc>
              <a:spcBef>
                <a:spcPts val="0"/>
              </a:spcBef>
              <a:spcAft>
                <a:spcPts val="0"/>
              </a:spcAft>
              <a:buClr>
                <a:schemeClr val="dk1"/>
              </a:buClr>
              <a:buSzPts val="1400"/>
              <a:buFont typeface="Cairo"/>
              <a:buNone/>
              <a:defRPr sz="1400" b="0" i="0" u="none" strike="noStrike" cap="none">
                <a:solidFill>
                  <a:schemeClr val="dk1"/>
                </a:solidFill>
                <a:latin typeface="Cairo"/>
                <a:ea typeface="Cairo"/>
                <a:cs typeface="Cairo"/>
                <a:sym typeface="Cairo"/>
              </a:defRPr>
            </a:lvl3pPr>
            <a:lvl4pPr marL="1828800" marR="0" lvl="3" indent="-317500" algn="ctr" rtl="0">
              <a:lnSpc>
                <a:spcPct val="100000"/>
              </a:lnSpc>
              <a:spcBef>
                <a:spcPts val="0"/>
              </a:spcBef>
              <a:spcAft>
                <a:spcPts val="0"/>
              </a:spcAft>
              <a:buClr>
                <a:schemeClr val="dk1"/>
              </a:buClr>
              <a:buSzPts val="1400"/>
              <a:buFont typeface="Cairo"/>
              <a:buNone/>
              <a:defRPr sz="1400" b="0" i="0" u="none" strike="noStrike" cap="none">
                <a:solidFill>
                  <a:schemeClr val="dk1"/>
                </a:solidFill>
                <a:latin typeface="Cairo"/>
                <a:ea typeface="Cairo"/>
                <a:cs typeface="Cairo"/>
                <a:sym typeface="Cairo"/>
              </a:defRPr>
            </a:lvl4pPr>
            <a:lvl5pPr marL="2286000" marR="0" lvl="4" indent="-317500" algn="ctr" rtl="0">
              <a:lnSpc>
                <a:spcPct val="100000"/>
              </a:lnSpc>
              <a:spcBef>
                <a:spcPts val="0"/>
              </a:spcBef>
              <a:spcAft>
                <a:spcPts val="0"/>
              </a:spcAft>
              <a:buClr>
                <a:schemeClr val="dk1"/>
              </a:buClr>
              <a:buSzPts val="1400"/>
              <a:buFont typeface="Cairo"/>
              <a:buNone/>
              <a:defRPr sz="1400" b="0" i="0" u="none" strike="noStrike" cap="none">
                <a:solidFill>
                  <a:schemeClr val="dk1"/>
                </a:solidFill>
                <a:latin typeface="Cairo"/>
                <a:ea typeface="Cairo"/>
                <a:cs typeface="Cairo"/>
                <a:sym typeface="Cairo"/>
              </a:defRPr>
            </a:lvl5pPr>
            <a:lvl6pPr marL="2743200" marR="0" lvl="5" indent="-317500" algn="ctr" rtl="0">
              <a:lnSpc>
                <a:spcPct val="100000"/>
              </a:lnSpc>
              <a:spcBef>
                <a:spcPts val="0"/>
              </a:spcBef>
              <a:spcAft>
                <a:spcPts val="0"/>
              </a:spcAft>
              <a:buClr>
                <a:schemeClr val="dk1"/>
              </a:buClr>
              <a:buSzPts val="1400"/>
              <a:buFont typeface="Cairo"/>
              <a:buNone/>
              <a:defRPr sz="1400" b="0" i="0" u="none" strike="noStrike" cap="none">
                <a:solidFill>
                  <a:schemeClr val="dk1"/>
                </a:solidFill>
                <a:latin typeface="Cairo"/>
                <a:ea typeface="Cairo"/>
                <a:cs typeface="Cairo"/>
                <a:sym typeface="Cairo"/>
              </a:defRPr>
            </a:lvl6pPr>
            <a:lvl7pPr marL="3200400" marR="0" lvl="6" indent="-317500" algn="ctr" rtl="0">
              <a:lnSpc>
                <a:spcPct val="100000"/>
              </a:lnSpc>
              <a:spcBef>
                <a:spcPts val="0"/>
              </a:spcBef>
              <a:spcAft>
                <a:spcPts val="0"/>
              </a:spcAft>
              <a:buClr>
                <a:schemeClr val="dk1"/>
              </a:buClr>
              <a:buSzPts val="1400"/>
              <a:buFont typeface="Cairo"/>
              <a:buNone/>
              <a:defRPr sz="1400" b="0" i="0" u="none" strike="noStrike" cap="none">
                <a:solidFill>
                  <a:schemeClr val="dk1"/>
                </a:solidFill>
                <a:latin typeface="Cairo"/>
                <a:ea typeface="Cairo"/>
                <a:cs typeface="Cairo"/>
                <a:sym typeface="Cairo"/>
              </a:defRPr>
            </a:lvl7pPr>
            <a:lvl8pPr marL="3657600" marR="0" lvl="7" indent="-317500" algn="ctr" rtl="0">
              <a:lnSpc>
                <a:spcPct val="100000"/>
              </a:lnSpc>
              <a:spcBef>
                <a:spcPts val="0"/>
              </a:spcBef>
              <a:spcAft>
                <a:spcPts val="0"/>
              </a:spcAft>
              <a:buClr>
                <a:schemeClr val="dk1"/>
              </a:buClr>
              <a:buSzPts val="1400"/>
              <a:buFont typeface="Cairo"/>
              <a:buNone/>
              <a:defRPr sz="1400" b="0" i="0" u="none" strike="noStrike" cap="none">
                <a:solidFill>
                  <a:schemeClr val="dk1"/>
                </a:solidFill>
                <a:latin typeface="Cairo"/>
                <a:ea typeface="Cairo"/>
                <a:cs typeface="Cairo"/>
                <a:sym typeface="Cairo"/>
              </a:defRPr>
            </a:lvl8pPr>
            <a:lvl9pPr marL="4114800" marR="0" lvl="8" indent="-317500" algn="ctr" rtl="0">
              <a:lnSpc>
                <a:spcPct val="100000"/>
              </a:lnSpc>
              <a:spcBef>
                <a:spcPts val="0"/>
              </a:spcBef>
              <a:spcAft>
                <a:spcPts val="0"/>
              </a:spcAft>
              <a:buClr>
                <a:schemeClr val="dk1"/>
              </a:buClr>
              <a:buSzPts val="1400"/>
              <a:buFont typeface="Cairo"/>
              <a:buNone/>
              <a:defRPr sz="1400" b="0" i="0" u="none" strike="noStrike" cap="none">
                <a:solidFill>
                  <a:schemeClr val="dk1"/>
                </a:solidFill>
                <a:latin typeface="Cairo"/>
                <a:ea typeface="Cairo"/>
                <a:cs typeface="Cairo"/>
                <a:sym typeface="Cairo"/>
              </a:defRPr>
            </a:lvl9pPr>
          </a:lstStyle>
          <a:p>
            <a:pPr marL="0" indent="0"/>
            <a:r>
              <a:rPr lang="de-AT" sz="3333" dirty="0">
                <a:latin typeface="Fredoka One"/>
                <a:ea typeface="Fredoka One"/>
                <a:cs typeface="Fredoka One"/>
                <a:sym typeface="Fredoka One"/>
              </a:rPr>
              <a:t>Möglichkeiten &amp; Ideen zur Weiterarbeit</a:t>
            </a:r>
          </a:p>
        </p:txBody>
      </p:sp>
      <p:grpSp>
        <p:nvGrpSpPr>
          <p:cNvPr id="66" name="Gruppieren 65">
            <a:extLst>
              <a:ext uri="{FF2B5EF4-FFF2-40B4-BE49-F238E27FC236}">
                <a16:creationId xmlns:a16="http://schemas.microsoft.com/office/drawing/2014/main" id="{B64CCA2C-B3A6-4323-80BA-78D5A5E6F014}"/>
              </a:ext>
            </a:extLst>
          </p:cNvPr>
          <p:cNvGrpSpPr/>
          <p:nvPr/>
        </p:nvGrpSpPr>
        <p:grpSpPr>
          <a:xfrm flipV="1">
            <a:off x="4840880" y="2237406"/>
            <a:ext cx="2843351" cy="45719"/>
            <a:chOff x="761112" y="2760234"/>
            <a:chExt cx="3019425" cy="84143"/>
          </a:xfrm>
        </p:grpSpPr>
        <p:sp>
          <p:nvSpPr>
            <p:cNvPr id="67" name="Freihandform: Form 66">
              <a:extLst>
                <a:ext uri="{FF2B5EF4-FFF2-40B4-BE49-F238E27FC236}">
                  <a16:creationId xmlns:a16="http://schemas.microsoft.com/office/drawing/2014/main" id="{21B38A0A-F0A5-4AFB-B7BB-F94043EFBF9C}"/>
                </a:ext>
              </a:extLst>
            </p:cNvPr>
            <p:cNvSpPr/>
            <p:nvPr/>
          </p:nvSpPr>
          <p:spPr>
            <a:xfrm>
              <a:off x="761112" y="2796742"/>
              <a:ext cx="3019425" cy="47635"/>
            </a:xfrm>
            <a:custGeom>
              <a:avLst/>
              <a:gdLst>
                <a:gd name="connsiteX0" fmla="*/ 0 w 3019425"/>
                <a:gd name="connsiteY0" fmla="*/ 0 h 47635"/>
                <a:gd name="connsiteX1" fmla="*/ 598932 w 3019425"/>
                <a:gd name="connsiteY1" fmla="*/ 6858 h 47635"/>
                <a:gd name="connsiteX2" fmla="*/ 1147953 w 3019425"/>
                <a:gd name="connsiteY2" fmla="*/ 13144 h 47635"/>
                <a:gd name="connsiteX3" fmla="*/ 1821752 w 3019425"/>
                <a:gd name="connsiteY3" fmla="*/ 20860 h 47635"/>
                <a:gd name="connsiteX4" fmla="*/ 2495550 w 3019425"/>
                <a:gd name="connsiteY4" fmla="*/ 28575 h 47635"/>
                <a:gd name="connsiteX5" fmla="*/ 2657475 w 3019425"/>
                <a:gd name="connsiteY5" fmla="*/ 38100 h 47635"/>
                <a:gd name="connsiteX6" fmla="*/ 3019425 w 3019425"/>
                <a:gd name="connsiteY6" fmla="*/ 47625 h 47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9425" h="47635" extrusionOk="0">
                  <a:moveTo>
                    <a:pt x="0" y="0"/>
                  </a:moveTo>
                  <a:cubicBezTo>
                    <a:pt x="264475" y="-17781"/>
                    <a:pt x="336098" y="-12241"/>
                    <a:pt x="598932" y="6858"/>
                  </a:cubicBezTo>
                  <a:cubicBezTo>
                    <a:pt x="861766" y="25957"/>
                    <a:pt x="935081" y="-505"/>
                    <a:pt x="1147953" y="13144"/>
                  </a:cubicBezTo>
                  <a:cubicBezTo>
                    <a:pt x="1360825" y="26794"/>
                    <a:pt x="1490859" y="-12904"/>
                    <a:pt x="1821752" y="20860"/>
                  </a:cubicBezTo>
                  <a:cubicBezTo>
                    <a:pt x="2152645" y="54623"/>
                    <a:pt x="2348462" y="36306"/>
                    <a:pt x="2495550" y="28575"/>
                  </a:cubicBezTo>
                  <a:cubicBezTo>
                    <a:pt x="2551128" y="30003"/>
                    <a:pt x="2606012" y="36152"/>
                    <a:pt x="2657475" y="38100"/>
                  </a:cubicBezTo>
                  <a:cubicBezTo>
                    <a:pt x="2905951" y="42830"/>
                    <a:pt x="2864995" y="46789"/>
                    <a:pt x="3019425" y="47625"/>
                  </a:cubicBezTo>
                </a:path>
              </a:pathLst>
            </a:custGeom>
            <a:noFill/>
            <a:ln w="44450" cap="rnd">
              <a:solidFill>
                <a:srgbClr val="B9AF11"/>
              </a:solidFill>
              <a:round/>
              <a:extLst>
                <a:ext uri="{C807C97D-BFC1-408E-A445-0C87EB9F89A2}">
                  <ask:lineSketchStyleProps xmlns:ask="http://schemas.microsoft.com/office/drawing/2018/sketchyshapes" xmlns="" sd="1219033472">
                    <a:custGeom>
                      <a:avLst/>
                      <a:gdLst>
                        <a:gd name="connsiteX0" fmla="*/ 0 w 3019425"/>
                        <a:gd name="connsiteY0" fmla="*/ 0 h 47635"/>
                        <a:gd name="connsiteX1" fmla="*/ 2495550 w 3019425"/>
                        <a:gd name="connsiteY1" fmla="*/ 28575 h 47635"/>
                        <a:gd name="connsiteX2" fmla="*/ 2657475 w 3019425"/>
                        <a:gd name="connsiteY2" fmla="*/ 38100 h 47635"/>
                        <a:gd name="connsiteX3" fmla="*/ 3019425 w 3019425"/>
                        <a:gd name="connsiteY3" fmla="*/ 47625 h 47635"/>
                      </a:gdLst>
                      <a:ahLst/>
                      <a:cxnLst>
                        <a:cxn ang="0">
                          <a:pos x="connsiteX0" y="connsiteY0"/>
                        </a:cxn>
                        <a:cxn ang="0">
                          <a:pos x="connsiteX1" y="connsiteY1"/>
                        </a:cxn>
                        <a:cxn ang="0">
                          <a:pos x="connsiteX2" y="connsiteY2"/>
                        </a:cxn>
                        <a:cxn ang="0">
                          <a:pos x="connsiteX3" y="connsiteY3"/>
                        </a:cxn>
                      </a:cxnLst>
                      <a:rect l="l" t="t" r="r" b="b"/>
                      <a:pathLst>
                        <a:path w="3019425" h="47635">
                          <a:moveTo>
                            <a:pt x="0" y="0"/>
                          </a:moveTo>
                          <a:lnTo>
                            <a:pt x="2495550" y="28575"/>
                          </a:lnTo>
                          <a:cubicBezTo>
                            <a:pt x="2549614" y="29280"/>
                            <a:pt x="2603454" y="35849"/>
                            <a:pt x="2657475" y="38100"/>
                          </a:cubicBezTo>
                          <a:cubicBezTo>
                            <a:pt x="2903273" y="48342"/>
                            <a:pt x="2870454" y="47625"/>
                            <a:pt x="3019425" y="47625"/>
                          </a:cubicBezTo>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8" name="Freihandform: Form 67">
              <a:extLst>
                <a:ext uri="{FF2B5EF4-FFF2-40B4-BE49-F238E27FC236}">
                  <a16:creationId xmlns:a16="http://schemas.microsoft.com/office/drawing/2014/main" id="{4BAA41CD-C905-4ED7-94B7-97D3A5355F2C}"/>
                </a:ext>
              </a:extLst>
            </p:cNvPr>
            <p:cNvSpPr/>
            <p:nvPr/>
          </p:nvSpPr>
          <p:spPr>
            <a:xfrm>
              <a:off x="761112" y="2760234"/>
              <a:ext cx="3019425" cy="45719"/>
            </a:xfrm>
            <a:custGeom>
              <a:avLst/>
              <a:gdLst>
                <a:gd name="connsiteX0" fmla="*/ 0 w 3019425"/>
                <a:gd name="connsiteY0" fmla="*/ 0 h 45719"/>
                <a:gd name="connsiteX1" fmla="*/ 474155 w 3019425"/>
                <a:gd name="connsiteY1" fmla="*/ 5211 h 45719"/>
                <a:gd name="connsiteX2" fmla="*/ 898398 w 3019425"/>
                <a:gd name="connsiteY2" fmla="*/ 9873 h 45719"/>
                <a:gd name="connsiteX3" fmla="*/ 1447419 w 3019425"/>
                <a:gd name="connsiteY3" fmla="*/ 15906 h 45719"/>
                <a:gd name="connsiteX4" fmla="*/ 1921574 w 3019425"/>
                <a:gd name="connsiteY4" fmla="*/ 21117 h 45719"/>
                <a:gd name="connsiteX5" fmla="*/ 2495550 w 3019425"/>
                <a:gd name="connsiteY5" fmla="*/ 27425 h 45719"/>
                <a:gd name="connsiteX6" fmla="*/ 2657475 w 3019425"/>
                <a:gd name="connsiteY6" fmla="*/ 36567 h 45719"/>
                <a:gd name="connsiteX7" fmla="*/ 3019425 w 3019425"/>
                <a:gd name="connsiteY7" fmla="*/ 45709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19425" h="45719" extrusionOk="0">
                  <a:moveTo>
                    <a:pt x="0" y="0"/>
                  </a:moveTo>
                  <a:cubicBezTo>
                    <a:pt x="115470" y="-13462"/>
                    <a:pt x="277303" y="48834"/>
                    <a:pt x="474155" y="5211"/>
                  </a:cubicBezTo>
                  <a:cubicBezTo>
                    <a:pt x="671007" y="-38412"/>
                    <a:pt x="799309" y="54446"/>
                    <a:pt x="898398" y="9873"/>
                  </a:cubicBezTo>
                  <a:cubicBezTo>
                    <a:pt x="997487" y="-34700"/>
                    <a:pt x="1335373" y="41538"/>
                    <a:pt x="1447419" y="15906"/>
                  </a:cubicBezTo>
                  <a:cubicBezTo>
                    <a:pt x="1559465" y="-9726"/>
                    <a:pt x="1718494" y="68020"/>
                    <a:pt x="1921574" y="21117"/>
                  </a:cubicBezTo>
                  <a:cubicBezTo>
                    <a:pt x="2124654" y="-25786"/>
                    <a:pt x="2242872" y="34418"/>
                    <a:pt x="2495550" y="27425"/>
                  </a:cubicBezTo>
                  <a:cubicBezTo>
                    <a:pt x="2553431" y="13975"/>
                    <a:pt x="2592790" y="27415"/>
                    <a:pt x="2657475" y="36567"/>
                  </a:cubicBezTo>
                  <a:cubicBezTo>
                    <a:pt x="2906652" y="40898"/>
                    <a:pt x="2867577" y="48237"/>
                    <a:pt x="3019425" y="45709"/>
                  </a:cubicBezTo>
                </a:path>
              </a:pathLst>
            </a:custGeom>
            <a:noFill/>
            <a:ln w="44450" cap="rnd">
              <a:solidFill>
                <a:srgbClr val="B9AF11"/>
              </a:solidFill>
              <a:round/>
              <a:extLst>
                <a:ext uri="{C807C97D-BFC1-408E-A445-0C87EB9F89A2}">
                  <ask:lineSketchStyleProps xmlns:ask="http://schemas.microsoft.com/office/drawing/2018/sketchyshapes" xmlns="" sd="1219033472">
                    <a:custGeom>
                      <a:avLst/>
                      <a:gdLst>
                        <a:gd name="connsiteX0" fmla="*/ 0 w 3019425"/>
                        <a:gd name="connsiteY0" fmla="*/ 0 h 47635"/>
                        <a:gd name="connsiteX1" fmla="*/ 2495550 w 3019425"/>
                        <a:gd name="connsiteY1" fmla="*/ 28575 h 47635"/>
                        <a:gd name="connsiteX2" fmla="*/ 2657475 w 3019425"/>
                        <a:gd name="connsiteY2" fmla="*/ 38100 h 47635"/>
                        <a:gd name="connsiteX3" fmla="*/ 3019425 w 3019425"/>
                        <a:gd name="connsiteY3" fmla="*/ 47625 h 47635"/>
                      </a:gdLst>
                      <a:ahLst/>
                      <a:cxnLst>
                        <a:cxn ang="0">
                          <a:pos x="connsiteX0" y="connsiteY0"/>
                        </a:cxn>
                        <a:cxn ang="0">
                          <a:pos x="connsiteX1" y="connsiteY1"/>
                        </a:cxn>
                        <a:cxn ang="0">
                          <a:pos x="connsiteX2" y="connsiteY2"/>
                        </a:cxn>
                        <a:cxn ang="0">
                          <a:pos x="connsiteX3" y="connsiteY3"/>
                        </a:cxn>
                      </a:cxnLst>
                      <a:rect l="l" t="t" r="r" b="b"/>
                      <a:pathLst>
                        <a:path w="3019425" h="47635">
                          <a:moveTo>
                            <a:pt x="0" y="0"/>
                          </a:moveTo>
                          <a:lnTo>
                            <a:pt x="2495550" y="28575"/>
                          </a:lnTo>
                          <a:cubicBezTo>
                            <a:pt x="2549614" y="29280"/>
                            <a:pt x="2603454" y="35849"/>
                            <a:pt x="2657475" y="38100"/>
                          </a:cubicBezTo>
                          <a:cubicBezTo>
                            <a:pt x="2903273" y="48342"/>
                            <a:pt x="2870454" y="47625"/>
                            <a:pt x="3019425" y="47625"/>
                          </a:cubicBezTo>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pic>
        <p:nvPicPr>
          <p:cNvPr id="5" name="Grafik 4" descr="Erdkugel: Amerika">
            <a:extLst>
              <a:ext uri="{FF2B5EF4-FFF2-40B4-BE49-F238E27FC236}">
                <a16:creationId xmlns:a16="http://schemas.microsoft.com/office/drawing/2014/main" id="{938B1674-01EA-4111-A5F0-24E5B1DDC6C1}"/>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001309" y="886631"/>
            <a:ext cx="1270000" cy="1270000"/>
          </a:xfrm>
          <a:prstGeom prst="rect">
            <a:avLst/>
          </a:prstGeom>
        </p:spPr>
      </p:pic>
      <p:pic>
        <p:nvPicPr>
          <p:cNvPr id="7" name="Grafik 6" descr="Pfeil Kreis">
            <a:extLst>
              <a:ext uri="{FF2B5EF4-FFF2-40B4-BE49-F238E27FC236}">
                <a16:creationId xmlns:a16="http://schemas.microsoft.com/office/drawing/2014/main" id="{25F49C09-CD62-46A3-B061-C7AA86D1BFA4}"/>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467429" y="404226"/>
            <a:ext cx="2259450" cy="2259450"/>
          </a:xfrm>
          <a:prstGeom prst="rect">
            <a:avLst/>
          </a:prstGeom>
          <a:effectLst>
            <a:softEdge rad="25400"/>
          </a:effectLst>
        </p:spPr>
      </p:pic>
      <p:pic>
        <p:nvPicPr>
          <p:cNvPr id="9" name="Grafik 8" descr="Prost">
            <a:extLst>
              <a:ext uri="{FF2B5EF4-FFF2-40B4-BE49-F238E27FC236}">
                <a16:creationId xmlns:a16="http://schemas.microsoft.com/office/drawing/2014/main" id="{1EDF5A33-FD13-4388-BE87-3CF82F8FC633}"/>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rot="20497017">
            <a:off x="-210800" y="-113044"/>
            <a:ext cx="1454727" cy="1454727"/>
          </a:xfrm>
          <a:prstGeom prst="rect">
            <a:avLst/>
          </a:prstGeom>
        </p:spPr>
      </p:pic>
    </p:spTree>
    <p:extLst>
      <p:ext uri="{BB962C8B-B14F-4D97-AF65-F5344CB8AC3E}">
        <p14:creationId xmlns:p14="http://schemas.microsoft.com/office/powerpoint/2010/main" val="1436862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fik 12">
            <a:extLst>
              <a:ext uri="{FF2B5EF4-FFF2-40B4-BE49-F238E27FC236}">
                <a16:creationId xmlns:a16="http://schemas.microsoft.com/office/drawing/2014/main" id="{AB803FEC-D5FE-4F9F-B93F-609A90BC0B6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085063" y="-1025"/>
            <a:ext cx="8106937" cy="4413808"/>
          </a:xfrm>
          <a:prstGeom prst="rect">
            <a:avLst/>
          </a:prstGeom>
        </p:spPr>
      </p:pic>
      <p:sp>
        <p:nvSpPr>
          <p:cNvPr id="2" name="Titel 1">
            <a:extLst>
              <a:ext uri="{FF2B5EF4-FFF2-40B4-BE49-F238E27FC236}">
                <a16:creationId xmlns:a16="http://schemas.microsoft.com/office/drawing/2014/main" id="{D875A003-0968-55D0-4A28-C8236476AB9A}"/>
              </a:ext>
            </a:extLst>
          </p:cNvPr>
          <p:cNvSpPr>
            <a:spLocks noGrp="1"/>
          </p:cNvSpPr>
          <p:nvPr>
            <p:ph type="title" idx="4294967295"/>
          </p:nvPr>
        </p:nvSpPr>
        <p:spPr>
          <a:xfrm>
            <a:off x="334419" y="-387952"/>
            <a:ext cx="3585376" cy="1162060"/>
          </a:xfrm>
        </p:spPr>
        <p:txBody>
          <a:bodyPr anchor="b">
            <a:normAutofit/>
          </a:bodyPr>
          <a:lstStyle/>
          <a:p>
            <a:r>
              <a:rPr lang="de-DE" sz="3200" dirty="0">
                <a:latin typeface="MV Boli" panose="02000500030200090000" pitchFamily="2" charset="0"/>
                <a:cs typeface="MV Boli" panose="02000500030200090000" pitchFamily="2" charset="0"/>
              </a:rPr>
              <a:t>Peru</a:t>
            </a:r>
            <a:endParaRPr lang="de-DE" sz="3200" dirty="0">
              <a:latin typeface="+mn-lt"/>
              <a:cs typeface="MV Boli" panose="02000500030200090000" pitchFamily="2" charset="0"/>
            </a:endParaRPr>
          </a:p>
        </p:txBody>
      </p:sp>
      <p:grpSp>
        <p:nvGrpSpPr>
          <p:cNvPr id="27" name="Gruppieren 26">
            <a:extLst>
              <a:ext uri="{FF2B5EF4-FFF2-40B4-BE49-F238E27FC236}">
                <a16:creationId xmlns:a16="http://schemas.microsoft.com/office/drawing/2014/main" id="{5179EC06-5ED6-85BC-6183-042E9936993D}"/>
              </a:ext>
            </a:extLst>
          </p:cNvPr>
          <p:cNvGrpSpPr/>
          <p:nvPr/>
        </p:nvGrpSpPr>
        <p:grpSpPr>
          <a:xfrm flipV="1">
            <a:off x="410619" y="768651"/>
            <a:ext cx="2843351" cy="45719"/>
            <a:chOff x="761112" y="2760234"/>
            <a:chExt cx="3019425" cy="84143"/>
          </a:xfrm>
        </p:grpSpPr>
        <p:sp>
          <p:nvSpPr>
            <p:cNvPr id="24" name="Freihandform: Form 23">
              <a:extLst>
                <a:ext uri="{FF2B5EF4-FFF2-40B4-BE49-F238E27FC236}">
                  <a16:creationId xmlns:a16="http://schemas.microsoft.com/office/drawing/2014/main" id="{34FCF672-416D-95CA-91E9-17497F80AA9D}"/>
                </a:ext>
              </a:extLst>
            </p:cNvPr>
            <p:cNvSpPr/>
            <p:nvPr/>
          </p:nvSpPr>
          <p:spPr>
            <a:xfrm>
              <a:off x="761112" y="2796742"/>
              <a:ext cx="3019425" cy="47635"/>
            </a:xfrm>
            <a:custGeom>
              <a:avLst/>
              <a:gdLst>
                <a:gd name="connsiteX0" fmla="*/ 0 w 3019425"/>
                <a:gd name="connsiteY0" fmla="*/ 0 h 47635"/>
                <a:gd name="connsiteX1" fmla="*/ 598932 w 3019425"/>
                <a:gd name="connsiteY1" fmla="*/ 6858 h 47635"/>
                <a:gd name="connsiteX2" fmla="*/ 1147953 w 3019425"/>
                <a:gd name="connsiteY2" fmla="*/ 13144 h 47635"/>
                <a:gd name="connsiteX3" fmla="*/ 1821752 w 3019425"/>
                <a:gd name="connsiteY3" fmla="*/ 20860 h 47635"/>
                <a:gd name="connsiteX4" fmla="*/ 2495550 w 3019425"/>
                <a:gd name="connsiteY4" fmla="*/ 28575 h 47635"/>
                <a:gd name="connsiteX5" fmla="*/ 2657475 w 3019425"/>
                <a:gd name="connsiteY5" fmla="*/ 38100 h 47635"/>
                <a:gd name="connsiteX6" fmla="*/ 3019425 w 3019425"/>
                <a:gd name="connsiteY6" fmla="*/ 47625 h 47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9425" h="47635" extrusionOk="0">
                  <a:moveTo>
                    <a:pt x="0" y="0"/>
                  </a:moveTo>
                  <a:cubicBezTo>
                    <a:pt x="264475" y="-17781"/>
                    <a:pt x="336098" y="-12241"/>
                    <a:pt x="598932" y="6858"/>
                  </a:cubicBezTo>
                  <a:cubicBezTo>
                    <a:pt x="861766" y="25957"/>
                    <a:pt x="935081" y="-505"/>
                    <a:pt x="1147953" y="13144"/>
                  </a:cubicBezTo>
                  <a:cubicBezTo>
                    <a:pt x="1360825" y="26794"/>
                    <a:pt x="1490859" y="-12904"/>
                    <a:pt x="1821752" y="20860"/>
                  </a:cubicBezTo>
                  <a:cubicBezTo>
                    <a:pt x="2152645" y="54623"/>
                    <a:pt x="2348462" y="36306"/>
                    <a:pt x="2495550" y="28575"/>
                  </a:cubicBezTo>
                  <a:cubicBezTo>
                    <a:pt x="2551128" y="30003"/>
                    <a:pt x="2606012" y="36152"/>
                    <a:pt x="2657475" y="38100"/>
                  </a:cubicBezTo>
                  <a:cubicBezTo>
                    <a:pt x="2905951" y="42830"/>
                    <a:pt x="2864995" y="46789"/>
                    <a:pt x="3019425" y="47625"/>
                  </a:cubicBezTo>
                </a:path>
              </a:pathLst>
            </a:custGeom>
            <a:noFill/>
            <a:ln w="44450" cap="rnd">
              <a:solidFill>
                <a:srgbClr val="B9AF11"/>
              </a:solidFill>
              <a:round/>
              <a:extLst>
                <a:ext uri="{C807C97D-BFC1-408E-A445-0C87EB9F89A2}">
                  <ask:lineSketchStyleProps xmlns:ask="http://schemas.microsoft.com/office/drawing/2018/sketchyshapes" xmlns="" sd="1219033472">
                    <a:custGeom>
                      <a:avLst/>
                      <a:gdLst>
                        <a:gd name="connsiteX0" fmla="*/ 0 w 3019425"/>
                        <a:gd name="connsiteY0" fmla="*/ 0 h 47635"/>
                        <a:gd name="connsiteX1" fmla="*/ 2495550 w 3019425"/>
                        <a:gd name="connsiteY1" fmla="*/ 28575 h 47635"/>
                        <a:gd name="connsiteX2" fmla="*/ 2657475 w 3019425"/>
                        <a:gd name="connsiteY2" fmla="*/ 38100 h 47635"/>
                        <a:gd name="connsiteX3" fmla="*/ 3019425 w 3019425"/>
                        <a:gd name="connsiteY3" fmla="*/ 47625 h 47635"/>
                      </a:gdLst>
                      <a:ahLst/>
                      <a:cxnLst>
                        <a:cxn ang="0">
                          <a:pos x="connsiteX0" y="connsiteY0"/>
                        </a:cxn>
                        <a:cxn ang="0">
                          <a:pos x="connsiteX1" y="connsiteY1"/>
                        </a:cxn>
                        <a:cxn ang="0">
                          <a:pos x="connsiteX2" y="connsiteY2"/>
                        </a:cxn>
                        <a:cxn ang="0">
                          <a:pos x="connsiteX3" y="connsiteY3"/>
                        </a:cxn>
                      </a:cxnLst>
                      <a:rect l="l" t="t" r="r" b="b"/>
                      <a:pathLst>
                        <a:path w="3019425" h="47635">
                          <a:moveTo>
                            <a:pt x="0" y="0"/>
                          </a:moveTo>
                          <a:lnTo>
                            <a:pt x="2495550" y="28575"/>
                          </a:lnTo>
                          <a:cubicBezTo>
                            <a:pt x="2549614" y="29280"/>
                            <a:pt x="2603454" y="35849"/>
                            <a:pt x="2657475" y="38100"/>
                          </a:cubicBezTo>
                          <a:cubicBezTo>
                            <a:pt x="2903273" y="48342"/>
                            <a:pt x="2870454" y="47625"/>
                            <a:pt x="3019425" y="47625"/>
                          </a:cubicBezTo>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Freihandform: Form 25">
              <a:extLst>
                <a:ext uri="{FF2B5EF4-FFF2-40B4-BE49-F238E27FC236}">
                  <a16:creationId xmlns:a16="http://schemas.microsoft.com/office/drawing/2014/main" id="{2A5708AF-9B04-50B3-9D51-9FAF6A00E3A0}"/>
                </a:ext>
              </a:extLst>
            </p:cNvPr>
            <p:cNvSpPr/>
            <p:nvPr/>
          </p:nvSpPr>
          <p:spPr>
            <a:xfrm>
              <a:off x="761112" y="2760234"/>
              <a:ext cx="3019425" cy="45719"/>
            </a:xfrm>
            <a:custGeom>
              <a:avLst/>
              <a:gdLst>
                <a:gd name="connsiteX0" fmla="*/ 0 w 3019425"/>
                <a:gd name="connsiteY0" fmla="*/ 0 h 45719"/>
                <a:gd name="connsiteX1" fmla="*/ 474155 w 3019425"/>
                <a:gd name="connsiteY1" fmla="*/ 5211 h 45719"/>
                <a:gd name="connsiteX2" fmla="*/ 898398 w 3019425"/>
                <a:gd name="connsiteY2" fmla="*/ 9873 h 45719"/>
                <a:gd name="connsiteX3" fmla="*/ 1447419 w 3019425"/>
                <a:gd name="connsiteY3" fmla="*/ 15906 h 45719"/>
                <a:gd name="connsiteX4" fmla="*/ 1921574 w 3019425"/>
                <a:gd name="connsiteY4" fmla="*/ 21117 h 45719"/>
                <a:gd name="connsiteX5" fmla="*/ 2495550 w 3019425"/>
                <a:gd name="connsiteY5" fmla="*/ 27425 h 45719"/>
                <a:gd name="connsiteX6" fmla="*/ 2657475 w 3019425"/>
                <a:gd name="connsiteY6" fmla="*/ 36567 h 45719"/>
                <a:gd name="connsiteX7" fmla="*/ 3019425 w 3019425"/>
                <a:gd name="connsiteY7" fmla="*/ 45709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19425" h="45719" extrusionOk="0">
                  <a:moveTo>
                    <a:pt x="0" y="0"/>
                  </a:moveTo>
                  <a:cubicBezTo>
                    <a:pt x="115470" y="-13462"/>
                    <a:pt x="277303" y="48834"/>
                    <a:pt x="474155" y="5211"/>
                  </a:cubicBezTo>
                  <a:cubicBezTo>
                    <a:pt x="671007" y="-38412"/>
                    <a:pt x="799309" y="54446"/>
                    <a:pt x="898398" y="9873"/>
                  </a:cubicBezTo>
                  <a:cubicBezTo>
                    <a:pt x="997487" y="-34700"/>
                    <a:pt x="1335373" y="41538"/>
                    <a:pt x="1447419" y="15906"/>
                  </a:cubicBezTo>
                  <a:cubicBezTo>
                    <a:pt x="1559465" y="-9726"/>
                    <a:pt x="1718494" y="68020"/>
                    <a:pt x="1921574" y="21117"/>
                  </a:cubicBezTo>
                  <a:cubicBezTo>
                    <a:pt x="2124654" y="-25786"/>
                    <a:pt x="2242872" y="34418"/>
                    <a:pt x="2495550" y="27425"/>
                  </a:cubicBezTo>
                  <a:cubicBezTo>
                    <a:pt x="2553431" y="13975"/>
                    <a:pt x="2592790" y="27415"/>
                    <a:pt x="2657475" y="36567"/>
                  </a:cubicBezTo>
                  <a:cubicBezTo>
                    <a:pt x="2906652" y="40898"/>
                    <a:pt x="2867577" y="48237"/>
                    <a:pt x="3019425" y="45709"/>
                  </a:cubicBezTo>
                </a:path>
              </a:pathLst>
            </a:custGeom>
            <a:noFill/>
            <a:ln w="44450" cap="rnd">
              <a:solidFill>
                <a:srgbClr val="B9AF11"/>
              </a:solidFill>
              <a:round/>
              <a:extLst>
                <a:ext uri="{C807C97D-BFC1-408E-A445-0C87EB9F89A2}">
                  <ask:lineSketchStyleProps xmlns:ask="http://schemas.microsoft.com/office/drawing/2018/sketchyshapes" xmlns="" sd="1219033472">
                    <a:custGeom>
                      <a:avLst/>
                      <a:gdLst>
                        <a:gd name="connsiteX0" fmla="*/ 0 w 3019425"/>
                        <a:gd name="connsiteY0" fmla="*/ 0 h 47635"/>
                        <a:gd name="connsiteX1" fmla="*/ 2495550 w 3019425"/>
                        <a:gd name="connsiteY1" fmla="*/ 28575 h 47635"/>
                        <a:gd name="connsiteX2" fmla="*/ 2657475 w 3019425"/>
                        <a:gd name="connsiteY2" fmla="*/ 38100 h 47635"/>
                        <a:gd name="connsiteX3" fmla="*/ 3019425 w 3019425"/>
                        <a:gd name="connsiteY3" fmla="*/ 47625 h 47635"/>
                      </a:gdLst>
                      <a:ahLst/>
                      <a:cxnLst>
                        <a:cxn ang="0">
                          <a:pos x="connsiteX0" y="connsiteY0"/>
                        </a:cxn>
                        <a:cxn ang="0">
                          <a:pos x="connsiteX1" y="connsiteY1"/>
                        </a:cxn>
                        <a:cxn ang="0">
                          <a:pos x="connsiteX2" y="connsiteY2"/>
                        </a:cxn>
                        <a:cxn ang="0">
                          <a:pos x="connsiteX3" y="connsiteY3"/>
                        </a:cxn>
                      </a:cxnLst>
                      <a:rect l="l" t="t" r="r" b="b"/>
                      <a:pathLst>
                        <a:path w="3019425" h="47635">
                          <a:moveTo>
                            <a:pt x="0" y="0"/>
                          </a:moveTo>
                          <a:lnTo>
                            <a:pt x="2495550" y="28575"/>
                          </a:lnTo>
                          <a:cubicBezTo>
                            <a:pt x="2549614" y="29280"/>
                            <a:pt x="2603454" y="35849"/>
                            <a:pt x="2657475" y="38100"/>
                          </a:cubicBezTo>
                          <a:cubicBezTo>
                            <a:pt x="2903273" y="48342"/>
                            <a:pt x="2870454" y="47625"/>
                            <a:pt x="3019425" y="47625"/>
                          </a:cubicBezTo>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pic>
        <p:nvPicPr>
          <p:cNvPr id="5" name="Grafik 4">
            <a:extLst>
              <a:ext uri="{FF2B5EF4-FFF2-40B4-BE49-F238E27FC236}">
                <a16:creationId xmlns:a16="http://schemas.microsoft.com/office/drawing/2014/main" id="{76584DE3-C859-D713-699C-D35CD16B2AB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298268" y="68347"/>
            <a:ext cx="788903" cy="788903"/>
          </a:xfrm>
          <a:prstGeom prst="rect">
            <a:avLst/>
          </a:prstGeom>
        </p:spPr>
      </p:pic>
      <p:sp>
        <p:nvSpPr>
          <p:cNvPr id="9" name="Inhaltsplatzhalter 2">
            <a:extLst>
              <a:ext uri="{FF2B5EF4-FFF2-40B4-BE49-F238E27FC236}">
                <a16:creationId xmlns:a16="http://schemas.microsoft.com/office/drawing/2014/main" id="{5D0E393E-9412-4E8E-B398-2A7CA11B609F}"/>
              </a:ext>
            </a:extLst>
          </p:cNvPr>
          <p:cNvSpPr txBox="1">
            <a:spLocks/>
          </p:cNvSpPr>
          <p:nvPr/>
        </p:nvSpPr>
        <p:spPr>
          <a:xfrm>
            <a:off x="202798" y="1146010"/>
            <a:ext cx="5150123" cy="2282990"/>
          </a:xfrm>
          <a:prstGeom prst="rect">
            <a:avLst/>
          </a:prstGeom>
        </p:spPr>
        <p:txBody>
          <a:bodyPr vert="horz" lIns="91440" tIns="45720" rIns="91440" bIns="45720" numCol="1"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sz="2200" dirty="0"/>
              <a:t>Währung:</a:t>
            </a:r>
            <a:br>
              <a:rPr lang="de-DE" sz="2200" dirty="0"/>
            </a:br>
            <a:r>
              <a:rPr lang="de-DE" sz="2200" dirty="0"/>
              <a:t>Peruanische Sol </a:t>
            </a:r>
          </a:p>
          <a:p>
            <a:pPr marL="0" indent="0">
              <a:buNone/>
            </a:pPr>
            <a:r>
              <a:rPr lang="de-DE" sz="2200" dirty="0"/>
              <a:t>HDI:</a:t>
            </a:r>
            <a:br>
              <a:rPr lang="de-DE" sz="2200" dirty="0"/>
            </a:br>
            <a:r>
              <a:rPr lang="de-DE" sz="2200" dirty="0"/>
              <a:t>0,794 (Rang 79.) </a:t>
            </a:r>
          </a:p>
          <a:p>
            <a:pPr marL="0" indent="0">
              <a:buNone/>
            </a:pPr>
            <a:r>
              <a:rPr lang="de-DE" sz="2200" dirty="0"/>
              <a:t>Höchster Punkt:</a:t>
            </a:r>
            <a:br>
              <a:rPr lang="de-DE" sz="2200" dirty="0"/>
            </a:br>
            <a:r>
              <a:rPr lang="de-DE" sz="2200" dirty="0"/>
              <a:t>Nevado </a:t>
            </a:r>
            <a:r>
              <a:rPr lang="de-DE" sz="2200" dirty="0" err="1"/>
              <a:t>Huascarán</a:t>
            </a:r>
            <a:r>
              <a:rPr lang="de-DE" sz="2200" dirty="0"/>
              <a:t> (6.768 Meter)</a:t>
            </a:r>
          </a:p>
          <a:p>
            <a:pPr marL="0" indent="0">
              <a:buNone/>
            </a:pPr>
            <a:endParaRPr lang="de-DE" sz="2200" dirty="0"/>
          </a:p>
        </p:txBody>
      </p:sp>
      <p:pic>
        <p:nvPicPr>
          <p:cNvPr id="10" name="Grafik 9">
            <a:extLst>
              <a:ext uri="{FF2B5EF4-FFF2-40B4-BE49-F238E27FC236}">
                <a16:creationId xmlns:a16="http://schemas.microsoft.com/office/drawing/2014/main" id="{5D8AF71E-ACF9-4182-8D9B-8FC129B3AFC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3559022"/>
            <a:ext cx="3919795" cy="3298978"/>
          </a:xfrm>
          <a:prstGeom prst="rect">
            <a:avLst/>
          </a:prstGeom>
        </p:spPr>
      </p:pic>
    </p:spTree>
    <p:extLst>
      <p:ext uri="{BB962C8B-B14F-4D97-AF65-F5344CB8AC3E}">
        <p14:creationId xmlns:p14="http://schemas.microsoft.com/office/powerpoint/2010/main" val="895062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75A003-0968-55D0-4A28-C8236476AB9A}"/>
              </a:ext>
            </a:extLst>
          </p:cNvPr>
          <p:cNvSpPr>
            <a:spLocks noGrp="1"/>
          </p:cNvSpPr>
          <p:nvPr>
            <p:ph type="title" idx="4294967295"/>
          </p:nvPr>
        </p:nvSpPr>
        <p:spPr>
          <a:xfrm>
            <a:off x="333375" y="-519627"/>
            <a:ext cx="3585376" cy="1162060"/>
          </a:xfrm>
        </p:spPr>
        <p:txBody>
          <a:bodyPr anchor="b">
            <a:normAutofit/>
          </a:bodyPr>
          <a:lstStyle/>
          <a:p>
            <a:r>
              <a:rPr lang="de-DE" sz="3200" dirty="0">
                <a:latin typeface="MV Boli" panose="02000500030200090000" pitchFamily="2" charset="0"/>
                <a:cs typeface="MV Boli" panose="02000500030200090000" pitchFamily="2" charset="0"/>
              </a:rPr>
              <a:t>Peru </a:t>
            </a:r>
            <a:endParaRPr lang="de-DE" sz="3200" dirty="0">
              <a:latin typeface="+mn-lt"/>
              <a:cs typeface="MV Boli" panose="02000500030200090000" pitchFamily="2" charset="0"/>
            </a:endParaRPr>
          </a:p>
        </p:txBody>
      </p:sp>
      <p:sp>
        <p:nvSpPr>
          <p:cNvPr id="3" name="Inhaltsplatzhalter 2">
            <a:extLst>
              <a:ext uri="{FF2B5EF4-FFF2-40B4-BE49-F238E27FC236}">
                <a16:creationId xmlns:a16="http://schemas.microsoft.com/office/drawing/2014/main" id="{42E5EA8E-7CF9-7E64-2977-ADBA2F94C7D3}"/>
              </a:ext>
            </a:extLst>
          </p:cNvPr>
          <p:cNvSpPr>
            <a:spLocks noGrp="1"/>
          </p:cNvSpPr>
          <p:nvPr>
            <p:ph idx="4294967295"/>
          </p:nvPr>
        </p:nvSpPr>
        <p:spPr>
          <a:xfrm>
            <a:off x="333375" y="1235724"/>
            <a:ext cx="4370582" cy="745476"/>
          </a:xfrm>
        </p:spPr>
        <p:txBody>
          <a:bodyPr numCol="1" anchor="t">
            <a:normAutofit/>
          </a:bodyPr>
          <a:lstStyle/>
          <a:p>
            <a:pPr marL="0" indent="0">
              <a:buNone/>
            </a:pPr>
            <a:r>
              <a:rPr lang="de-DE" sz="2200" dirty="0"/>
              <a:t>Ist bekannt für seine vielfältige und weltbekannte Küche</a:t>
            </a:r>
          </a:p>
          <a:p>
            <a:pPr marL="0" indent="0">
              <a:buNone/>
            </a:pPr>
            <a:endParaRPr lang="de-DE" sz="2200" dirty="0"/>
          </a:p>
        </p:txBody>
      </p:sp>
      <p:grpSp>
        <p:nvGrpSpPr>
          <p:cNvPr id="27" name="Gruppieren 26">
            <a:extLst>
              <a:ext uri="{FF2B5EF4-FFF2-40B4-BE49-F238E27FC236}">
                <a16:creationId xmlns:a16="http://schemas.microsoft.com/office/drawing/2014/main" id="{5179EC06-5ED6-85BC-6183-042E9936993D}"/>
              </a:ext>
            </a:extLst>
          </p:cNvPr>
          <p:cNvGrpSpPr/>
          <p:nvPr/>
        </p:nvGrpSpPr>
        <p:grpSpPr>
          <a:xfrm flipV="1">
            <a:off x="409575" y="636976"/>
            <a:ext cx="2843351" cy="45719"/>
            <a:chOff x="761112" y="2760234"/>
            <a:chExt cx="3019425" cy="84143"/>
          </a:xfrm>
        </p:grpSpPr>
        <p:sp>
          <p:nvSpPr>
            <p:cNvPr id="24" name="Freihandform: Form 23">
              <a:extLst>
                <a:ext uri="{FF2B5EF4-FFF2-40B4-BE49-F238E27FC236}">
                  <a16:creationId xmlns:a16="http://schemas.microsoft.com/office/drawing/2014/main" id="{34FCF672-416D-95CA-91E9-17497F80AA9D}"/>
                </a:ext>
              </a:extLst>
            </p:cNvPr>
            <p:cNvSpPr/>
            <p:nvPr/>
          </p:nvSpPr>
          <p:spPr>
            <a:xfrm>
              <a:off x="761112" y="2796742"/>
              <a:ext cx="3019425" cy="47635"/>
            </a:xfrm>
            <a:custGeom>
              <a:avLst/>
              <a:gdLst>
                <a:gd name="connsiteX0" fmla="*/ 0 w 3019425"/>
                <a:gd name="connsiteY0" fmla="*/ 0 h 47635"/>
                <a:gd name="connsiteX1" fmla="*/ 598932 w 3019425"/>
                <a:gd name="connsiteY1" fmla="*/ 6858 h 47635"/>
                <a:gd name="connsiteX2" fmla="*/ 1147953 w 3019425"/>
                <a:gd name="connsiteY2" fmla="*/ 13144 h 47635"/>
                <a:gd name="connsiteX3" fmla="*/ 1821752 w 3019425"/>
                <a:gd name="connsiteY3" fmla="*/ 20860 h 47635"/>
                <a:gd name="connsiteX4" fmla="*/ 2495550 w 3019425"/>
                <a:gd name="connsiteY4" fmla="*/ 28575 h 47635"/>
                <a:gd name="connsiteX5" fmla="*/ 2657475 w 3019425"/>
                <a:gd name="connsiteY5" fmla="*/ 38100 h 47635"/>
                <a:gd name="connsiteX6" fmla="*/ 3019425 w 3019425"/>
                <a:gd name="connsiteY6" fmla="*/ 47625 h 47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9425" h="47635" extrusionOk="0">
                  <a:moveTo>
                    <a:pt x="0" y="0"/>
                  </a:moveTo>
                  <a:cubicBezTo>
                    <a:pt x="264475" y="-17781"/>
                    <a:pt x="336098" y="-12241"/>
                    <a:pt x="598932" y="6858"/>
                  </a:cubicBezTo>
                  <a:cubicBezTo>
                    <a:pt x="861766" y="25957"/>
                    <a:pt x="935081" y="-505"/>
                    <a:pt x="1147953" y="13144"/>
                  </a:cubicBezTo>
                  <a:cubicBezTo>
                    <a:pt x="1360825" y="26794"/>
                    <a:pt x="1490859" y="-12904"/>
                    <a:pt x="1821752" y="20860"/>
                  </a:cubicBezTo>
                  <a:cubicBezTo>
                    <a:pt x="2152645" y="54623"/>
                    <a:pt x="2348462" y="36306"/>
                    <a:pt x="2495550" y="28575"/>
                  </a:cubicBezTo>
                  <a:cubicBezTo>
                    <a:pt x="2551128" y="30003"/>
                    <a:pt x="2606012" y="36152"/>
                    <a:pt x="2657475" y="38100"/>
                  </a:cubicBezTo>
                  <a:cubicBezTo>
                    <a:pt x="2905951" y="42830"/>
                    <a:pt x="2864995" y="46789"/>
                    <a:pt x="3019425" y="47625"/>
                  </a:cubicBezTo>
                </a:path>
              </a:pathLst>
            </a:custGeom>
            <a:noFill/>
            <a:ln w="44450" cap="rnd">
              <a:solidFill>
                <a:srgbClr val="B9AF11"/>
              </a:solidFill>
              <a:round/>
              <a:extLst>
                <a:ext uri="{C807C97D-BFC1-408E-A445-0C87EB9F89A2}">
                  <ask:lineSketchStyleProps xmlns:ask="http://schemas.microsoft.com/office/drawing/2018/sketchyshapes" xmlns="" sd="1219033472">
                    <a:custGeom>
                      <a:avLst/>
                      <a:gdLst>
                        <a:gd name="connsiteX0" fmla="*/ 0 w 3019425"/>
                        <a:gd name="connsiteY0" fmla="*/ 0 h 47635"/>
                        <a:gd name="connsiteX1" fmla="*/ 2495550 w 3019425"/>
                        <a:gd name="connsiteY1" fmla="*/ 28575 h 47635"/>
                        <a:gd name="connsiteX2" fmla="*/ 2657475 w 3019425"/>
                        <a:gd name="connsiteY2" fmla="*/ 38100 h 47635"/>
                        <a:gd name="connsiteX3" fmla="*/ 3019425 w 3019425"/>
                        <a:gd name="connsiteY3" fmla="*/ 47625 h 47635"/>
                      </a:gdLst>
                      <a:ahLst/>
                      <a:cxnLst>
                        <a:cxn ang="0">
                          <a:pos x="connsiteX0" y="connsiteY0"/>
                        </a:cxn>
                        <a:cxn ang="0">
                          <a:pos x="connsiteX1" y="connsiteY1"/>
                        </a:cxn>
                        <a:cxn ang="0">
                          <a:pos x="connsiteX2" y="connsiteY2"/>
                        </a:cxn>
                        <a:cxn ang="0">
                          <a:pos x="connsiteX3" y="connsiteY3"/>
                        </a:cxn>
                      </a:cxnLst>
                      <a:rect l="l" t="t" r="r" b="b"/>
                      <a:pathLst>
                        <a:path w="3019425" h="47635">
                          <a:moveTo>
                            <a:pt x="0" y="0"/>
                          </a:moveTo>
                          <a:lnTo>
                            <a:pt x="2495550" y="28575"/>
                          </a:lnTo>
                          <a:cubicBezTo>
                            <a:pt x="2549614" y="29280"/>
                            <a:pt x="2603454" y="35849"/>
                            <a:pt x="2657475" y="38100"/>
                          </a:cubicBezTo>
                          <a:cubicBezTo>
                            <a:pt x="2903273" y="48342"/>
                            <a:pt x="2870454" y="47625"/>
                            <a:pt x="3019425" y="47625"/>
                          </a:cubicBezTo>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Freihandform: Form 25">
              <a:extLst>
                <a:ext uri="{FF2B5EF4-FFF2-40B4-BE49-F238E27FC236}">
                  <a16:creationId xmlns:a16="http://schemas.microsoft.com/office/drawing/2014/main" id="{2A5708AF-9B04-50B3-9D51-9FAF6A00E3A0}"/>
                </a:ext>
              </a:extLst>
            </p:cNvPr>
            <p:cNvSpPr/>
            <p:nvPr/>
          </p:nvSpPr>
          <p:spPr>
            <a:xfrm>
              <a:off x="761112" y="2760234"/>
              <a:ext cx="3019425" cy="45719"/>
            </a:xfrm>
            <a:custGeom>
              <a:avLst/>
              <a:gdLst>
                <a:gd name="connsiteX0" fmla="*/ 0 w 3019425"/>
                <a:gd name="connsiteY0" fmla="*/ 0 h 45719"/>
                <a:gd name="connsiteX1" fmla="*/ 474155 w 3019425"/>
                <a:gd name="connsiteY1" fmla="*/ 5211 h 45719"/>
                <a:gd name="connsiteX2" fmla="*/ 898398 w 3019425"/>
                <a:gd name="connsiteY2" fmla="*/ 9873 h 45719"/>
                <a:gd name="connsiteX3" fmla="*/ 1447419 w 3019425"/>
                <a:gd name="connsiteY3" fmla="*/ 15906 h 45719"/>
                <a:gd name="connsiteX4" fmla="*/ 1921574 w 3019425"/>
                <a:gd name="connsiteY4" fmla="*/ 21117 h 45719"/>
                <a:gd name="connsiteX5" fmla="*/ 2495550 w 3019425"/>
                <a:gd name="connsiteY5" fmla="*/ 27425 h 45719"/>
                <a:gd name="connsiteX6" fmla="*/ 2657475 w 3019425"/>
                <a:gd name="connsiteY6" fmla="*/ 36567 h 45719"/>
                <a:gd name="connsiteX7" fmla="*/ 3019425 w 3019425"/>
                <a:gd name="connsiteY7" fmla="*/ 45709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19425" h="45719" extrusionOk="0">
                  <a:moveTo>
                    <a:pt x="0" y="0"/>
                  </a:moveTo>
                  <a:cubicBezTo>
                    <a:pt x="115470" y="-13462"/>
                    <a:pt x="277303" y="48834"/>
                    <a:pt x="474155" y="5211"/>
                  </a:cubicBezTo>
                  <a:cubicBezTo>
                    <a:pt x="671007" y="-38412"/>
                    <a:pt x="799309" y="54446"/>
                    <a:pt x="898398" y="9873"/>
                  </a:cubicBezTo>
                  <a:cubicBezTo>
                    <a:pt x="997487" y="-34700"/>
                    <a:pt x="1335373" y="41538"/>
                    <a:pt x="1447419" y="15906"/>
                  </a:cubicBezTo>
                  <a:cubicBezTo>
                    <a:pt x="1559465" y="-9726"/>
                    <a:pt x="1718494" y="68020"/>
                    <a:pt x="1921574" y="21117"/>
                  </a:cubicBezTo>
                  <a:cubicBezTo>
                    <a:pt x="2124654" y="-25786"/>
                    <a:pt x="2242872" y="34418"/>
                    <a:pt x="2495550" y="27425"/>
                  </a:cubicBezTo>
                  <a:cubicBezTo>
                    <a:pt x="2553431" y="13975"/>
                    <a:pt x="2592790" y="27415"/>
                    <a:pt x="2657475" y="36567"/>
                  </a:cubicBezTo>
                  <a:cubicBezTo>
                    <a:pt x="2906652" y="40898"/>
                    <a:pt x="2867577" y="48237"/>
                    <a:pt x="3019425" y="45709"/>
                  </a:cubicBezTo>
                </a:path>
              </a:pathLst>
            </a:custGeom>
            <a:noFill/>
            <a:ln w="44450" cap="rnd">
              <a:solidFill>
                <a:srgbClr val="B9AF11"/>
              </a:solidFill>
              <a:round/>
              <a:extLst>
                <a:ext uri="{C807C97D-BFC1-408E-A445-0C87EB9F89A2}">
                  <ask:lineSketchStyleProps xmlns:ask="http://schemas.microsoft.com/office/drawing/2018/sketchyshapes" xmlns="" sd="1219033472">
                    <a:custGeom>
                      <a:avLst/>
                      <a:gdLst>
                        <a:gd name="connsiteX0" fmla="*/ 0 w 3019425"/>
                        <a:gd name="connsiteY0" fmla="*/ 0 h 47635"/>
                        <a:gd name="connsiteX1" fmla="*/ 2495550 w 3019425"/>
                        <a:gd name="connsiteY1" fmla="*/ 28575 h 47635"/>
                        <a:gd name="connsiteX2" fmla="*/ 2657475 w 3019425"/>
                        <a:gd name="connsiteY2" fmla="*/ 38100 h 47635"/>
                        <a:gd name="connsiteX3" fmla="*/ 3019425 w 3019425"/>
                        <a:gd name="connsiteY3" fmla="*/ 47625 h 47635"/>
                      </a:gdLst>
                      <a:ahLst/>
                      <a:cxnLst>
                        <a:cxn ang="0">
                          <a:pos x="connsiteX0" y="connsiteY0"/>
                        </a:cxn>
                        <a:cxn ang="0">
                          <a:pos x="connsiteX1" y="connsiteY1"/>
                        </a:cxn>
                        <a:cxn ang="0">
                          <a:pos x="connsiteX2" y="connsiteY2"/>
                        </a:cxn>
                        <a:cxn ang="0">
                          <a:pos x="connsiteX3" y="connsiteY3"/>
                        </a:cxn>
                      </a:cxnLst>
                      <a:rect l="l" t="t" r="r" b="b"/>
                      <a:pathLst>
                        <a:path w="3019425" h="47635">
                          <a:moveTo>
                            <a:pt x="0" y="0"/>
                          </a:moveTo>
                          <a:lnTo>
                            <a:pt x="2495550" y="28575"/>
                          </a:lnTo>
                          <a:cubicBezTo>
                            <a:pt x="2549614" y="29280"/>
                            <a:pt x="2603454" y="35849"/>
                            <a:pt x="2657475" y="38100"/>
                          </a:cubicBezTo>
                          <a:cubicBezTo>
                            <a:pt x="2903273" y="48342"/>
                            <a:pt x="2870454" y="47625"/>
                            <a:pt x="3019425" y="47625"/>
                          </a:cubicBezTo>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pic>
        <p:nvPicPr>
          <p:cNvPr id="6" name="Grafik 5">
            <a:extLst>
              <a:ext uri="{FF2B5EF4-FFF2-40B4-BE49-F238E27FC236}">
                <a16:creationId xmlns:a16="http://schemas.microsoft.com/office/drawing/2014/main" id="{7447C240-1C1F-4BF5-A248-EEDE523C9B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855" y="2576278"/>
            <a:ext cx="6421581" cy="4281054"/>
          </a:xfrm>
          <a:prstGeom prst="rect">
            <a:avLst/>
          </a:prstGeom>
        </p:spPr>
      </p:pic>
      <p:pic>
        <p:nvPicPr>
          <p:cNvPr id="12" name="Grafik 11">
            <a:extLst>
              <a:ext uri="{FF2B5EF4-FFF2-40B4-BE49-F238E27FC236}">
                <a16:creationId xmlns:a16="http://schemas.microsoft.com/office/drawing/2014/main" id="{72211151-2013-428B-916A-30DBCBC3684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770418" y="1"/>
            <a:ext cx="6421582" cy="4549532"/>
          </a:xfrm>
          <a:prstGeom prst="rect">
            <a:avLst/>
          </a:prstGeom>
        </p:spPr>
      </p:pic>
      <p:pic>
        <p:nvPicPr>
          <p:cNvPr id="5" name="Grafik 4">
            <a:extLst>
              <a:ext uri="{FF2B5EF4-FFF2-40B4-BE49-F238E27FC236}">
                <a16:creationId xmlns:a16="http://schemas.microsoft.com/office/drawing/2014/main" id="{76584DE3-C859-D713-699C-D35CD16B2AB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298268" y="68347"/>
            <a:ext cx="788903" cy="788903"/>
          </a:xfrm>
          <a:prstGeom prst="rect">
            <a:avLst/>
          </a:prstGeom>
        </p:spPr>
      </p:pic>
      <p:sp>
        <p:nvSpPr>
          <p:cNvPr id="16" name="Inhaltsplatzhalter 2">
            <a:extLst>
              <a:ext uri="{FF2B5EF4-FFF2-40B4-BE49-F238E27FC236}">
                <a16:creationId xmlns:a16="http://schemas.microsoft.com/office/drawing/2014/main" id="{6E010DBC-A271-4B9A-91F3-985A1F0C606A}"/>
              </a:ext>
            </a:extLst>
          </p:cNvPr>
          <p:cNvSpPr txBox="1">
            <a:spLocks/>
          </p:cNvSpPr>
          <p:nvPr/>
        </p:nvSpPr>
        <p:spPr>
          <a:xfrm>
            <a:off x="6927686" y="4957956"/>
            <a:ext cx="4370582" cy="745476"/>
          </a:xfrm>
          <a:prstGeom prst="rect">
            <a:avLst/>
          </a:prstGeom>
        </p:spPr>
        <p:txBody>
          <a:bodyPr vert="horz" lIns="91440" tIns="45720" rIns="91440" bIns="45720" numCol="1"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2200" dirty="0"/>
              <a:t>Besonders bekannt: </a:t>
            </a:r>
            <a:r>
              <a:rPr lang="de-DE" sz="2200" dirty="0" err="1"/>
              <a:t>Ceviche</a:t>
            </a:r>
            <a:r>
              <a:rPr lang="de-DE" sz="2200" dirty="0"/>
              <a:t>, </a:t>
            </a:r>
            <a:r>
              <a:rPr lang="de-DE" sz="2200" dirty="0" err="1"/>
              <a:t>Lomo</a:t>
            </a:r>
            <a:r>
              <a:rPr lang="de-DE" sz="2200" dirty="0"/>
              <a:t> </a:t>
            </a:r>
            <a:r>
              <a:rPr lang="de-DE" sz="2200" dirty="0" err="1"/>
              <a:t>Saltado</a:t>
            </a:r>
            <a:r>
              <a:rPr lang="de-DE" sz="2200" dirty="0"/>
              <a:t> und </a:t>
            </a:r>
            <a:r>
              <a:rPr lang="de-DE" sz="2200" dirty="0" err="1"/>
              <a:t>Aji</a:t>
            </a:r>
            <a:r>
              <a:rPr lang="de-DE" sz="2200" dirty="0"/>
              <a:t> de </a:t>
            </a:r>
            <a:r>
              <a:rPr lang="de-DE" sz="2200" dirty="0" err="1"/>
              <a:t>Gallina</a:t>
            </a:r>
            <a:endParaRPr lang="de-DE" sz="2200" dirty="0"/>
          </a:p>
        </p:txBody>
      </p:sp>
    </p:spTree>
    <p:extLst>
      <p:ext uri="{BB962C8B-B14F-4D97-AF65-F5344CB8AC3E}">
        <p14:creationId xmlns:p14="http://schemas.microsoft.com/office/powerpoint/2010/main" val="21001414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75A003-0968-55D0-4A28-C8236476AB9A}"/>
              </a:ext>
            </a:extLst>
          </p:cNvPr>
          <p:cNvSpPr>
            <a:spLocks noGrp="1"/>
          </p:cNvSpPr>
          <p:nvPr>
            <p:ph type="title" idx="4294967295"/>
          </p:nvPr>
        </p:nvSpPr>
        <p:spPr>
          <a:xfrm>
            <a:off x="334419" y="-387952"/>
            <a:ext cx="3585376" cy="1162060"/>
          </a:xfrm>
        </p:spPr>
        <p:txBody>
          <a:bodyPr anchor="b">
            <a:normAutofit/>
          </a:bodyPr>
          <a:lstStyle/>
          <a:p>
            <a:r>
              <a:rPr lang="de-DE" sz="3200" dirty="0">
                <a:latin typeface="MV Boli" panose="02000500030200090000" pitchFamily="2" charset="0"/>
                <a:cs typeface="MV Boli" panose="02000500030200090000" pitchFamily="2" charset="0"/>
              </a:rPr>
              <a:t>Titicacasee </a:t>
            </a:r>
            <a:endParaRPr lang="de-DE" sz="3200" dirty="0">
              <a:latin typeface="+mn-lt"/>
              <a:cs typeface="MV Boli" panose="02000500030200090000" pitchFamily="2" charset="0"/>
            </a:endParaRPr>
          </a:p>
        </p:txBody>
      </p:sp>
      <p:sp>
        <p:nvSpPr>
          <p:cNvPr id="3" name="Inhaltsplatzhalter 2">
            <a:extLst>
              <a:ext uri="{FF2B5EF4-FFF2-40B4-BE49-F238E27FC236}">
                <a16:creationId xmlns:a16="http://schemas.microsoft.com/office/drawing/2014/main" id="{42E5EA8E-7CF9-7E64-2977-ADBA2F94C7D3}"/>
              </a:ext>
            </a:extLst>
          </p:cNvPr>
          <p:cNvSpPr>
            <a:spLocks noGrp="1"/>
          </p:cNvSpPr>
          <p:nvPr>
            <p:ph idx="4294967295"/>
          </p:nvPr>
        </p:nvSpPr>
        <p:spPr>
          <a:xfrm>
            <a:off x="410619" y="1450302"/>
            <a:ext cx="3661577" cy="2282990"/>
          </a:xfrm>
        </p:spPr>
        <p:txBody>
          <a:bodyPr numCol="1" anchor="t">
            <a:normAutofit/>
          </a:bodyPr>
          <a:lstStyle/>
          <a:p>
            <a:pPr marL="0" indent="0">
              <a:buNone/>
            </a:pPr>
            <a:r>
              <a:rPr lang="de-DE" sz="2200" dirty="0"/>
              <a:t>See in den Anden</a:t>
            </a:r>
          </a:p>
          <a:p>
            <a:pPr marL="0" indent="0">
              <a:buNone/>
            </a:pPr>
            <a:r>
              <a:rPr lang="de-DE" sz="2200" dirty="0"/>
              <a:t>Seehöhe: 3.812 m </a:t>
            </a:r>
          </a:p>
          <a:p>
            <a:pPr marL="0" indent="0">
              <a:buNone/>
            </a:pPr>
            <a:r>
              <a:rPr lang="de-DE" sz="2200" dirty="0"/>
              <a:t>Fläche: 8.372 km²</a:t>
            </a:r>
          </a:p>
          <a:p>
            <a:pPr marL="0" indent="0">
              <a:buNone/>
            </a:pPr>
            <a:r>
              <a:rPr lang="de-DE" sz="2200" dirty="0"/>
              <a:t>Ø-Tiefe: 107 m</a:t>
            </a:r>
          </a:p>
        </p:txBody>
      </p:sp>
      <p:grpSp>
        <p:nvGrpSpPr>
          <p:cNvPr id="27" name="Gruppieren 26">
            <a:extLst>
              <a:ext uri="{FF2B5EF4-FFF2-40B4-BE49-F238E27FC236}">
                <a16:creationId xmlns:a16="http://schemas.microsoft.com/office/drawing/2014/main" id="{5179EC06-5ED6-85BC-6183-042E9936993D}"/>
              </a:ext>
            </a:extLst>
          </p:cNvPr>
          <p:cNvGrpSpPr/>
          <p:nvPr/>
        </p:nvGrpSpPr>
        <p:grpSpPr>
          <a:xfrm flipV="1">
            <a:off x="410619" y="768651"/>
            <a:ext cx="2843351" cy="45719"/>
            <a:chOff x="761112" y="2760234"/>
            <a:chExt cx="3019425" cy="84143"/>
          </a:xfrm>
        </p:grpSpPr>
        <p:sp>
          <p:nvSpPr>
            <p:cNvPr id="24" name="Freihandform: Form 23">
              <a:extLst>
                <a:ext uri="{FF2B5EF4-FFF2-40B4-BE49-F238E27FC236}">
                  <a16:creationId xmlns:a16="http://schemas.microsoft.com/office/drawing/2014/main" id="{34FCF672-416D-95CA-91E9-17497F80AA9D}"/>
                </a:ext>
              </a:extLst>
            </p:cNvPr>
            <p:cNvSpPr/>
            <p:nvPr/>
          </p:nvSpPr>
          <p:spPr>
            <a:xfrm>
              <a:off x="761112" y="2796742"/>
              <a:ext cx="3019425" cy="47635"/>
            </a:xfrm>
            <a:custGeom>
              <a:avLst/>
              <a:gdLst>
                <a:gd name="connsiteX0" fmla="*/ 0 w 3019425"/>
                <a:gd name="connsiteY0" fmla="*/ 0 h 47635"/>
                <a:gd name="connsiteX1" fmla="*/ 598932 w 3019425"/>
                <a:gd name="connsiteY1" fmla="*/ 6858 h 47635"/>
                <a:gd name="connsiteX2" fmla="*/ 1147953 w 3019425"/>
                <a:gd name="connsiteY2" fmla="*/ 13144 h 47635"/>
                <a:gd name="connsiteX3" fmla="*/ 1821752 w 3019425"/>
                <a:gd name="connsiteY3" fmla="*/ 20860 h 47635"/>
                <a:gd name="connsiteX4" fmla="*/ 2495550 w 3019425"/>
                <a:gd name="connsiteY4" fmla="*/ 28575 h 47635"/>
                <a:gd name="connsiteX5" fmla="*/ 2657475 w 3019425"/>
                <a:gd name="connsiteY5" fmla="*/ 38100 h 47635"/>
                <a:gd name="connsiteX6" fmla="*/ 3019425 w 3019425"/>
                <a:gd name="connsiteY6" fmla="*/ 47625 h 47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9425" h="47635" extrusionOk="0">
                  <a:moveTo>
                    <a:pt x="0" y="0"/>
                  </a:moveTo>
                  <a:cubicBezTo>
                    <a:pt x="264475" y="-17781"/>
                    <a:pt x="336098" y="-12241"/>
                    <a:pt x="598932" y="6858"/>
                  </a:cubicBezTo>
                  <a:cubicBezTo>
                    <a:pt x="861766" y="25957"/>
                    <a:pt x="935081" y="-505"/>
                    <a:pt x="1147953" y="13144"/>
                  </a:cubicBezTo>
                  <a:cubicBezTo>
                    <a:pt x="1360825" y="26794"/>
                    <a:pt x="1490859" y="-12904"/>
                    <a:pt x="1821752" y="20860"/>
                  </a:cubicBezTo>
                  <a:cubicBezTo>
                    <a:pt x="2152645" y="54623"/>
                    <a:pt x="2348462" y="36306"/>
                    <a:pt x="2495550" y="28575"/>
                  </a:cubicBezTo>
                  <a:cubicBezTo>
                    <a:pt x="2551128" y="30003"/>
                    <a:pt x="2606012" y="36152"/>
                    <a:pt x="2657475" y="38100"/>
                  </a:cubicBezTo>
                  <a:cubicBezTo>
                    <a:pt x="2905951" y="42830"/>
                    <a:pt x="2864995" y="46789"/>
                    <a:pt x="3019425" y="47625"/>
                  </a:cubicBezTo>
                </a:path>
              </a:pathLst>
            </a:custGeom>
            <a:noFill/>
            <a:ln w="44450" cap="rnd">
              <a:solidFill>
                <a:srgbClr val="B9AF11"/>
              </a:solidFill>
              <a:round/>
              <a:extLst>
                <a:ext uri="{C807C97D-BFC1-408E-A445-0C87EB9F89A2}">
                  <ask:lineSketchStyleProps xmlns:ask="http://schemas.microsoft.com/office/drawing/2018/sketchyshapes" xmlns="" sd="1219033472">
                    <a:custGeom>
                      <a:avLst/>
                      <a:gdLst>
                        <a:gd name="connsiteX0" fmla="*/ 0 w 3019425"/>
                        <a:gd name="connsiteY0" fmla="*/ 0 h 47635"/>
                        <a:gd name="connsiteX1" fmla="*/ 2495550 w 3019425"/>
                        <a:gd name="connsiteY1" fmla="*/ 28575 h 47635"/>
                        <a:gd name="connsiteX2" fmla="*/ 2657475 w 3019425"/>
                        <a:gd name="connsiteY2" fmla="*/ 38100 h 47635"/>
                        <a:gd name="connsiteX3" fmla="*/ 3019425 w 3019425"/>
                        <a:gd name="connsiteY3" fmla="*/ 47625 h 47635"/>
                      </a:gdLst>
                      <a:ahLst/>
                      <a:cxnLst>
                        <a:cxn ang="0">
                          <a:pos x="connsiteX0" y="connsiteY0"/>
                        </a:cxn>
                        <a:cxn ang="0">
                          <a:pos x="connsiteX1" y="connsiteY1"/>
                        </a:cxn>
                        <a:cxn ang="0">
                          <a:pos x="connsiteX2" y="connsiteY2"/>
                        </a:cxn>
                        <a:cxn ang="0">
                          <a:pos x="connsiteX3" y="connsiteY3"/>
                        </a:cxn>
                      </a:cxnLst>
                      <a:rect l="l" t="t" r="r" b="b"/>
                      <a:pathLst>
                        <a:path w="3019425" h="47635">
                          <a:moveTo>
                            <a:pt x="0" y="0"/>
                          </a:moveTo>
                          <a:lnTo>
                            <a:pt x="2495550" y="28575"/>
                          </a:lnTo>
                          <a:cubicBezTo>
                            <a:pt x="2549614" y="29280"/>
                            <a:pt x="2603454" y="35849"/>
                            <a:pt x="2657475" y="38100"/>
                          </a:cubicBezTo>
                          <a:cubicBezTo>
                            <a:pt x="2903273" y="48342"/>
                            <a:pt x="2870454" y="47625"/>
                            <a:pt x="3019425" y="47625"/>
                          </a:cubicBezTo>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Freihandform: Form 25">
              <a:extLst>
                <a:ext uri="{FF2B5EF4-FFF2-40B4-BE49-F238E27FC236}">
                  <a16:creationId xmlns:a16="http://schemas.microsoft.com/office/drawing/2014/main" id="{2A5708AF-9B04-50B3-9D51-9FAF6A00E3A0}"/>
                </a:ext>
              </a:extLst>
            </p:cNvPr>
            <p:cNvSpPr/>
            <p:nvPr/>
          </p:nvSpPr>
          <p:spPr>
            <a:xfrm>
              <a:off x="761112" y="2760234"/>
              <a:ext cx="3019425" cy="45719"/>
            </a:xfrm>
            <a:custGeom>
              <a:avLst/>
              <a:gdLst>
                <a:gd name="connsiteX0" fmla="*/ 0 w 3019425"/>
                <a:gd name="connsiteY0" fmla="*/ 0 h 45719"/>
                <a:gd name="connsiteX1" fmla="*/ 474155 w 3019425"/>
                <a:gd name="connsiteY1" fmla="*/ 5211 h 45719"/>
                <a:gd name="connsiteX2" fmla="*/ 898398 w 3019425"/>
                <a:gd name="connsiteY2" fmla="*/ 9873 h 45719"/>
                <a:gd name="connsiteX3" fmla="*/ 1447419 w 3019425"/>
                <a:gd name="connsiteY3" fmla="*/ 15906 h 45719"/>
                <a:gd name="connsiteX4" fmla="*/ 1921574 w 3019425"/>
                <a:gd name="connsiteY4" fmla="*/ 21117 h 45719"/>
                <a:gd name="connsiteX5" fmla="*/ 2495550 w 3019425"/>
                <a:gd name="connsiteY5" fmla="*/ 27425 h 45719"/>
                <a:gd name="connsiteX6" fmla="*/ 2657475 w 3019425"/>
                <a:gd name="connsiteY6" fmla="*/ 36567 h 45719"/>
                <a:gd name="connsiteX7" fmla="*/ 3019425 w 3019425"/>
                <a:gd name="connsiteY7" fmla="*/ 45709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19425" h="45719" extrusionOk="0">
                  <a:moveTo>
                    <a:pt x="0" y="0"/>
                  </a:moveTo>
                  <a:cubicBezTo>
                    <a:pt x="115470" y="-13462"/>
                    <a:pt x="277303" y="48834"/>
                    <a:pt x="474155" y="5211"/>
                  </a:cubicBezTo>
                  <a:cubicBezTo>
                    <a:pt x="671007" y="-38412"/>
                    <a:pt x="799309" y="54446"/>
                    <a:pt x="898398" y="9873"/>
                  </a:cubicBezTo>
                  <a:cubicBezTo>
                    <a:pt x="997487" y="-34700"/>
                    <a:pt x="1335373" y="41538"/>
                    <a:pt x="1447419" y="15906"/>
                  </a:cubicBezTo>
                  <a:cubicBezTo>
                    <a:pt x="1559465" y="-9726"/>
                    <a:pt x="1718494" y="68020"/>
                    <a:pt x="1921574" y="21117"/>
                  </a:cubicBezTo>
                  <a:cubicBezTo>
                    <a:pt x="2124654" y="-25786"/>
                    <a:pt x="2242872" y="34418"/>
                    <a:pt x="2495550" y="27425"/>
                  </a:cubicBezTo>
                  <a:cubicBezTo>
                    <a:pt x="2553431" y="13975"/>
                    <a:pt x="2592790" y="27415"/>
                    <a:pt x="2657475" y="36567"/>
                  </a:cubicBezTo>
                  <a:cubicBezTo>
                    <a:pt x="2906652" y="40898"/>
                    <a:pt x="2867577" y="48237"/>
                    <a:pt x="3019425" y="45709"/>
                  </a:cubicBezTo>
                </a:path>
              </a:pathLst>
            </a:custGeom>
            <a:noFill/>
            <a:ln w="44450" cap="rnd">
              <a:solidFill>
                <a:srgbClr val="B9AF11"/>
              </a:solidFill>
              <a:round/>
              <a:extLst>
                <a:ext uri="{C807C97D-BFC1-408E-A445-0C87EB9F89A2}">
                  <ask:lineSketchStyleProps xmlns:ask="http://schemas.microsoft.com/office/drawing/2018/sketchyshapes" xmlns="" sd="1219033472">
                    <a:custGeom>
                      <a:avLst/>
                      <a:gdLst>
                        <a:gd name="connsiteX0" fmla="*/ 0 w 3019425"/>
                        <a:gd name="connsiteY0" fmla="*/ 0 h 47635"/>
                        <a:gd name="connsiteX1" fmla="*/ 2495550 w 3019425"/>
                        <a:gd name="connsiteY1" fmla="*/ 28575 h 47635"/>
                        <a:gd name="connsiteX2" fmla="*/ 2657475 w 3019425"/>
                        <a:gd name="connsiteY2" fmla="*/ 38100 h 47635"/>
                        <a:gd name="connsiteX3" fmla="*/ 3019425 w 3019425"/>
                        <a:gd name="connsiteY3" fmla="*/ 47625 h 47635"/>
                      </a:gdLst>
                      <a:ahLst/>
                      <a:cxnLst>
                        <a:cxn ang="0">
                          <a:pos x="connsiteX0" y="connsiteY0"/>
                        </a:cxn>
                        <a:cxn ang="0">
                          <a:pos x="connsiteX1" y="connsiteY1"/>
                        </a:cxn>
                        <a:cxn ang="0">
                          <a:pos x="connsiteX2" y="connsiteY2"/>
                        </a:cxn>
                        <a:cxn ang="0">
                          <a:pos x="connsiteX3" y="connsiteY3"/>
                        </a:cxn>
                      </a:cxnLst>
                      <a:rect l="l" t="t" r="r" b="b"/>
                      <a:pathLst>
                        <a:path w="3019425" h="47635">
                          <a:moveTo>
                            <a:pt x="0" y="0"/>
                          </a:moveTo>
                          <a:lnTo>
                            <a:pt x="2495550" y="28575"/>
                          </a:lnTo>
                          <a:cubicBezTo>
                            <a:pt x="2549614" y="29280"/>
                            <a:pt x="2603454" y="35849"/>
                            <a:pt x="2657475" y="38100"/>
                          </a:cubicBezTo>
                          <a:cubicBezTo>
                            <a:pt x="2903273" y="48342"/>
                            <a:pt x="2870454" y="47625"/>
                            <a:pt x="3019425" y="47625"/>
                          </a:cubicBezTo>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pic>
        <p:nvPicPr>
          <p:cNvPr id="11" name="Grafik 10">
            <a:extLst>
              <a:ext uri="{FF2B5EF4-FFF2-40B4-BE49-F238E27FC236}">
                <a16:creationId xmlns:a16="http://schemas.microsoft.com/office/drawing/2014/main" id="{8F3DAF75-59E7-43A8-9BE9-A9490F02EC3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3733292"/>
            <a:ext cx="5331656" cy="3163233"/>
          </a:xfrm>
          <a:prstGeom prst="rect">
            <a:avLst/>
          </a:prstGeom>
        </p:spPr>
      </p:pic>
      <p:pic>
        <p:nvPicPr>
          <p:cNvPr id="15" name="Grafik 14">
            <a:extLst>
              <a:ext uri="{FF2B5EF4-FFF2-40B4-BE49-F238E27FC236}">
                <a16:creationId xmlns:a16="http://schemas.microsoft.com/office/drawing/2014/main" id="{4E0ECA70-D0B0-4A5B-9985-3BDA50A4AB4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736"/>
          <a:stretch/>
        </p:blipFill>
        <p:spPr>
          <a:xfrm>
            <a:off x="5452649" y="1025912"/>
            <a:ext cx="6739351" cy="4070194"/>
          </a:xfrm>
          <a:prstGeom prst="rect">
            <a:avLst/>
          </a:prstGeom>
        </p:spPr>
      </p:pic>
      <p:pic>
        <p:nvPicPr>
          <p:cNvPr id="5" name="Grafik 4">
            <a:extLst>
              <a:ext uri="{FF2B5EF4-FFF2-40B4-BE49-F238E27FC236}">
                <a16:creationId xmlns:a16="http://schemas.microsoft.com/office/drawing/2014/main" id="{76584DE3-C859-D713-699C-D35CD16B2AB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298268" y="68347"/>
            <a:ext cx="788903" cy="788903"/>
          </a:xfrm>
          <a:prstGeom prst="rect">
            <a:avLst/>
          </a:prstGeom>
        </p:spPr>
      </p:pic>
    </p:spTree>
    <p:extLst>
      <p:ext uri="{BB962C8B-B14F-4D97-AF65-F5344CB8AC3E}">
        <p14:creationId xmlns:p14="http://schemas.microsoft.com/office/powerpoint/2010/main" val="19609594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22C7A3E7-7CF4-4FBD-A294-DF60169AB3E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112235" y="0"/>
            <a:ext cx="7079766" cy="6858000"/>
          </a:xfrm>
          <a:prstGeom prst="rect">
            <a:avLst/>
          </a:prstGeom>
        </p:spPr>
      </p:pic>
      <p:sp>
        <p:nvSpPr>
          <p:cNvPr id="2" name="Titel 1">
            <a:extLst>
              <a:ext uri="{FF2B5EF4-FFF2-40B4-BE49-F238E27FC236}">
                <a16:creationId xmlns:a16="http://schemas.microsoft.com/office/drawing/2014/main" id="{D875A003-0968-55D0-4A28-C8236476AB9A}"/>
              </a:ext>
            </a:extLst>
          </p:cNvPr>
          <p:cNvSpPr>
            <a:spLocks noGrp="1"/>
          </p:cNvSpPr>
          <p:nvPr>
            <p:ph type="title" idx="4294967295"/>
          </p:nvPr>
        </p:nvSpPr>
        <p:spPr>
          <a:xfrm>
            <a:off x="334419" y="-387952"/>
            <a:ext cx="5475366" cy="1162060"/>
          </a:xfrm>
        </p:spPr>
        <p:txBody>
          <a:bodyPr anchor="b">
            <a:normAutofit/>
          </a:bodyPr>
          <a:lstStyle/>
          <a:p>
            <a:r>
              <a:rPr lang="de-DE" sz="3200" dirty="0">
                <a:latin typeface="MV Boli" panose="02000500030200090000" pitchFamily="2" charset="0"/>
                <a:cs typeface="MV Boli" panose="02000500030200090000" pitchFamily="2" charset="0"/>
              </a:rPr>
              <a:t>Menschenrechte in Peru </a:t>
            </a:r>
            <a:endParaRPr lang="de-DE" sz="3200" dirty="0">
              <a:latin typeface="+mn-lt"/>
              <a:cs typeface="MV Boli" panose="02000500030200090000" pitchFamily="2" charset="0"/>
            </a:endParaRPr>
          </a:p>
        </p:txBody>
      </p:sp>
      <p:sp>
        <p:nvSpPr>
          <p:cNvPr id="3" name="Inhaltsplatzhalter 2">
            <a:extLst>
              <a:ext uri="{FF2B5EF4-FFF2-40B4-BE49-F238E27FC236}">
                <a16:creationId xmlns:a16="http://schemas.microsoft.com/office/drawing/2014/main" id="{42E5EA8E-7CF9-7E64-2977-ADBA2F94C7D3}"/>
              </a:ext>
            </a:extLst>
          </p:cNvPr>
          <p:cNvSpPr>
            <a:spLocks noGrp="1"/>
          </p:cNvSpPr>
          <p:nvPr>
            <p:ph idx="4294967295"/>
          </p:nvPr>
        </p:nvSpPr>
        <p:spPr>
          <a:xfrm>
            <a:off x="334419" y="1120128"/>
            <a:ext cx="3958801" cy="2282990"/>
          </a:xfrm>
        </p:spPr>
        <p:txBody>
          <a:bodyPr numCol="1" anchor="t">
            <a:normAutofit/>
          </a:bodyPr>
          <a:lstStyle/>
          <a:p>
            <a:pPr marL="0" indent="0">
              <a:buNone/>
            </a:pPr>
            <a:r>
              <a:rPr lang="de-DE" sz="2200" dirty="0"/>
              <a:t>Armut, Ausgrenzung und politische Willkür</a:t>
            </a:r>
          </a:p>
          <a:p>
            <a:pPr marL="0" indent="0">
              <a:buNone/>
            </a:pPr>
            <a:endParaRPr lang="de-DE" sz="2200" dirty="0"/>
          </a:p>
          <a:p>
            <a:pPr marL="0" indent="0">
              <a:buNone/>
            </a:pPr>
            <a:r>
              <a:rPr lang="de-DE" sz="2200" dirty="0"/>
              <a:t>Häusliche Gewalt gegen Frauen</a:t>
            </a:r>
          </a:p>
          <a:p>
            <a:pPr marL="0" indent="0">
              <a:buNone/>
            </a:pPr>
            <a:endParaRPr lang="de-DE" sz="2200" dirty="0"/>
          </a:p>
        </p:txBody>
      </p:sp>
      <p:grpSp>
        <p:nvGrpSpPr>
          <p:cNvPr id="27" name="Gruppieren 26">
            <a:extLst>
              <a:ext uri="{FF2B5EF4-FFF2-40B4-BE49-F238E27FC236}">
                <a16:creationId xmlns:a16="http://schemas.microsoft.com/office/drawing/2014/main" id="{5179EC06-5ED6-85BC-6183-042E9936993D}"/>
              </a:ext>
            </a:extLst>
          </p:cNvPr>
          <p:cNvGrpSpPr/>
          <p:nvPr/>
        </p:nvGrpSpPr>
        <p:grpSpPr>
          <a:xfrm flipV="1">
            <a:off x="410619" y="768651"/>
            <a:ext cx="2843351" cy="45719"/>
            <a:chOff x="761112" y="2760234"/>
            <a:chExt cx="3019425" cy="84143"/>
          </a:xfrm>
        </p:grpSpPr>
        <p:sp>
          <p:nvSpPr>
            <p:cNvPr id="24" name="Freihandform: Form 23">
              <a:extLst>
                <a:ext uri="{FF2B5EF4-FFF2-40B4-BE49-F238E27FC236}">
                  <a16:creationId xmlns:a16="http://schemas.microsoft.com/office/drawing/2014/main" id="{34FCF672-416D-95CA-91E9-17497F80AA9D}"/>
                </a:ext>
              </a:extLst>
            </p:cNvPr>
            <p:cNvSpPr/>
            <p:nvPr/>
          </p:nvSpPr>
          <p:spPr>
            <a:xfrm>
              <a:off x="761112" y="2796742"/>
              <a:ext cx="3019425" cy="47635"/>
            </a:xfrm>
            <a:custGeom>
              <a:avLst/>
              <a:gdLst>
                <a:gd name="connsiteX0" fmla="*/ 0 w 3019425"/>
                <a:gd name="connsiteY0" fmla="*/ 0 h 47635"/>
                <a:gd name="connsiteX1" fmla="*/ 598932 w 3019425"/>
                <a:gd name="connsiteY1" fmla="*/ 6858 h 47635"/>
                <a:gd name="connsiteX2" fmla="*/ 1147953 w 3019425"/>
                <a:gd name="connsiteY2" fmla="*/ 13144 h 47635"/>
                <a:gd name="connsiteX3" fmla="*/ 1821752 w 3019425"/>
                <a:gd name="connsiteY3" fmla="*/ 20860 h 47635"/>
                <a:gd name="connsiteX4" fmla="*/ 2495550 w 3019425"/>
                <a:gd name="connsiteY4" fmla="*/ 28575 h 47635"/>
                <a:gd name="connsiteX5" fmla="*/ 2657475 w 3019425"/>
                <a:gd name="connsiteY5" fmla="*/ 38100 h 47635"/>
                <a:gd name="connsiteX6" fmla="*/ 3019425 w 3019425"/>
                <a:gd name="connsiteY6" fmla="*/ 47625 h 47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9425" h="47635" extrusionOk="0">
                  <a:moveTo>
                    <a:pt x="0" y="0"/>
                  </a:moveTo>
                  <a:cubicBezTo>
                    <a:pt x="264475" y="-17781"/>
                    <a:pt x="336098" y="-12241"/>
                    <a:pt x="598932" y="6858"/>
                  </a:cubicBezTo>
                  <a:cubicBezTo>
                    <a:pt x="861766" y="25957"/>
                    <a:pt x="935081" y="-505"/>
                    <a:pt x="1147953" y="13144"/>
                  </a:cubicBezTo>
                  <a:cubicBezTo>
                    <a:pt x="1360825" y="26794"/>
                    <a:pt x="1490859" y="-12904"/>
                    <a:pt x="1821752" y="20860"/>
                  </a:cubicBezTo>
                  <a:cubicBezTo>
                    <a:pt x="2152645" y="54623"/>
                    <a:pt x="2348462" y="36306"/>
                    <a:pt x="2495550" y="28575"/>
                  </a:cubicBezTo>
                  <a:cubicBezTo>
                    <a:pt x="2551128" y="30003"/>
                    <a:pt x="2606012" y="36152"/>
                    <a:pt x="2657475" y="38100"/>
                  </a:cubicBezTo>
                  <a:cubicBezTo>
                    <a:pt x="2905951" y="42830"/>
                    <a:pt x="2864995" y="46789"/>
                    <a:pt x="3019425" y="47625"/>
                  </a:cubicBezTo>
                </a:path>
              </a:pathLst>
            </a:custGeom>
            <a:noFill/>
            <a:ln w="44450" cap="rnd">
              <a:solidFill>
                <a:srgbClr val="B9AF11"/>
              </a:solidFill>
              <a:round/>
              <a:extLst>
                <a:ext uri="{C807C97D-BFC1-408E-A445-0C87EB9F89A2}">
                  <ask:lineSketchStyleProps xmlns:ask="http://schemas.microsoft.com/office/drawing/2018/sketchyshapes" xmlns="" sd="1219033472">
                    <a:custGeom>
                      <a:avLst/>
                      <a:gdLst>
                        <a:gd name="connsiteX0" fmla="*/ 0 w 3019425"/>
                        <a:gd name="connsiteY0" fmla="*/ 0 h 47635"/>
                        <a:gd name="connsiteX1" fmla="*/ 2495550 w 3019425"/>
                        <a:gd name="connsiteY1" fmla="*/ 28575 h 47635"/>
                        <a:gd name="connsiteX2" fmla="*/ 2657475 w 3019425"/>
                        <a:gd name="connsiteY2" fmla="*/ 38100 h 47635"/>
                        <a:gd name="connsiteX3" fmla="*/ 3019425 w 3019425"/>
                        <a:gd name="connsiteY3" fmla="*/ 47625 h 47635"/>
                      </a:gdLst>
                      <a:ahLst/>
                      <a:cxnLst>
                        <a:cxn ang="0">
                          <a:pos x="connsiteX0" y="connsiteY0"/>
                        </a:cxn>
                        <a:cxn ang="0">
                          <a:pos x="connsiteX1" y="connsiteY1"/>
                        </a:cxn>
                        <a:cxn ang="0">
                          <a:pos x="connsiteX2" y="connsiteY2"/>
                        </a:cxn>
                        <a:cxn ang="0">
                          <a:pos x="connsiteX3" y="connsiteY3"/>
                        </a:cxn>
                      </a:cxnLst>
                      <a:rect l="l" t="t" r="r" b="b"/>
                      <a:pathLst>
                        <a:path w="3019425" h="47635">
                          <a:moveTo>
                            <a:pt x="0" y="0"/>
                          </a:moveTo>
                          <a:lnTo>
                            <a:pt x="2495550" y="28575"/>
                          </a:lnTo>
                          <a:cubicBezTo>
                            <a:pt x="2549614" y="29280"/>
                            <a:pt x="2603454" y="35849"/>
                            <a:pt x="2657475" y="38100"/>
                          </a:cubicBezTo>
                          <a:cubicBezTo>
                            <a:pt x="2903273" y="48342"/>
                            <a:pt x="2870454" y="47625"/>
                            <a:pt x="3019425" y="47625"/>
                          </a:cubicBezTo>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Freihandform: Form 25">
              <a:extLst>
                <a:ext uri="{FF2B5EF4-FFF2-40B4-BE49-F238E27FC236}">
                  <a16:creationId xmlns:a16="http://schemas.microsoft.com/office/drawing/2014/main" id="{2A5708AF-9B04-50B3-9D51-9FAF6A00E3A0}"/>
                </a:ext>
              </a:extLst>
            </p:cNvPr>
            <p:cNvSpPr/>
            <p:nvPr/>
          </p:nvSpPr>
          <p:spPr>
            <a:xfrm>
              <a:off x="761112" y="2760234"/>
              <a:ext cx="3019425" cy="45719"/>
            </a:xfrm>
            <a:custGeom>
              <a:avLst/>
              <a:gdLst>
                <a:gd name="connsiteX0" fmla="*/ 0 w 3019425"/>
                <a:gd name="connsiteY0" fmla="*/ 0 h 45719"/>
                <a:gd name="connsiteX1" fmla="*/ 474155 w 3019425"/>
                <a:gd name="connsiteY1" fmla="*/ 5211 h 45719"/>
                <a:gd name="connsiteX2" fmla="*/ 898398 w 3019425"/>
                <a:gd name="connsiteY2" fmla="*/ 9873 h 45719"/>
                <a:gd name="connsiteX3" fmla="*/ 1447419 w 3019425"/>
                <a:gd name="connsiteY3" fmla="*/ 15906 h 45719"/>
                <a:gd name="connsiteX4" fmla="*/ 1921574 w 3019425"/>
                <a:gd name="connsiteY4" fmla="*/ 21117 h 45719"/>
                <a:gd name="connsiteX5" fmla="*/ 2495550 w 3019425"/>
                <a:gd name="connsiteY5" fmla="*/ 27425 h 45719"/>
                <a:gd name="connsiteX6" fmla="*/ 2657475 w 3019425"/>
                <a:gd name="connsiteY6" fmla="*/ 36567 h 45719"/>
                <a:gd name="connsiteX7" fmla="*/ 3019425 w 3019425"/>
                <a:gd name="connsiteY7" fmla="*/ 45709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19425" h="45719" extrusionOk="0">
                  <a:moveTo>
                    <a:pt x="0" y="0"/>
                  </a:moveTo>
                  <a:cubicBezTo>
                    <a:pt x="115470" y="-13462"/>
                    <a:pt x="277303" y="48834"/>
                    <a:pt x="474155" y="5211"/>
                  </a:cubicBezTo>
                  <a:cubicBezTo>
                    <a:pt x="671007" y="-38412"/>
                    <a:pt x="799309" y="54446"/>
                    <a:pt x="898398" y="9873"/>
                  </a:cubicBezTo>
                  <a:cubicBezTo>
                    <a:pt x="997487" y="-34700"/>
                    <a:pt x="1335373" y="41538"/>
                    <a:pt x="1447419" y="15906"/>
                  </a:cubicBezTo>
                  <a:cubicBezTo>
                    <a:pt x="1559465" y="-9726"/>
                    <a:pt x="1718494" y="68020"/>
                    <a:pt x="1921574" y="21117"/>
                  </a:cubicBezTo>
                  <a:cubicBezTo>
                    <a:pt x="2124654" y="-25786"/>
                    <a:pt x="2242872" y="34418"/>
                    <a:pt x="2495550" y="27425"/>
                  </a:cubicBezTo>
                  <a:cubicBezTo>
                    <a:pt x="2553431" y="13975"/>
                    <a:pt x="2592790" y="27415"/>
                    <a:pt x="2657475" y="36567"/>
                  </a:cubicBezTo>
                  <a:cubicBezTo>
                    <a:pt x="2906652" y="40898"/>
                    <a:pt x="2867577" y="48237"/>
                    <a:pt x="3019425" y="45709"/>
                  </a:cubicBezTo>
                </a:path>
              </a:pathLst>
            </a:custGeom>
            <a:noFill/>
            <a:ln w="44450" cap="rnd">
              <a:solidFill>
                <a:srgbClr val="B9AF11"/>
              </a:solidFill>
              <a:round/>
              <a:extLst>
                <a:ext uri="{C807C97D-BFC1-408E-A445-0C87EB9F89A2}">
                  <ask:lineSketchStyleProps xmlns:ask="http://schemas.microsoft.com/office/drawing/2018/sketchyshapes" xmlns="" sd="1219033472">
                    <a:custGeom>
                      <a:avLst/>
                      <a:gdLst>
                        <a:gd name="connsiteX0" fmla="*/ 0 w 3019425"/>
                        <a:gd name="connsiteY0" fmla="*/ 0 h 47635"/>
                        <a:gd name="connsiteX1" fmla="*/ 2495550 w 3019425"/>
                        <a:gd name="connsiteY1" fmla="*/ 28575 h 47635"/>
                        <a:gd name="connsiteX2" fmla="*/ 2657475 w 3019425"/>
                        <a:gd name="connsiteY2" fmla="*/ 38100 h 47635"/>
                        <a:gd name="connsiteX3" fmla="*/ 3019425 w 3019425"/>
                        <a:gd name="connsiteY3" fmla="*/ 47625 h 47635"/>
                      </a:gdLst>
                      <a:ahLst/>
                      <a:cxnLst>
                        <a:cxn ang="0">
                          <a:pos x="connsiteX0" y="connsiteY0"/>
                        </a:cxn>
                        <a:cxn ang="0">
                          <a:pos x="connsiteX1" y="connsiteY1"/>
                        </a:cxn>
                        <a:cxn ang="0">
                          <a:pos x="connsiteX2" y="connsiteY2"/>
                        </a:cxn>
                        <a:cxn ang="0">
                          <a:pos x="connsiteX3" y="connsiteY3"/>
                        </a:cxn>
                      </a:cxnLst>
                      <a:rect l="l" t="t" r="r" b="b"/>
                      <a:pathLst>
                        <a:path w="3019425" h="47635">
                          <a:moveTo>
                            <a:pt x="0" y="0"/>
                          </a:moveTo>
                          <a:lnTo>
                            <a:pt x="2495550" y="28575"/>
                          </a:lnTo>
                          <a:cubicBezTo>
                            <a:pt x="2549614" y="29280"/>
                            <a:pt x="2603454" y="35849"/>
                            <a:pt x="2657475" y="38100"/>
                          </a:cubicBezTo>
                          <a:cubicBezTo>
                            <a:pt x="2903273" y="48342"/>
                            <a:pt x="2870454" y="47625"/>
                            <a:pt x="3019425" y="47625"/>
                          </a:cubicBezTo>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pic>
        <p:nvPicPr>
          <p:cNvPr id="5" name="Grafik 4">
            <a:extLst>
              <a:ext uri="{FF2B5EF4-FFF2-40B4-BE49-F238E27FC236}">
                <a16:creationId xmlns:a16="http://schemas.microsoft.com/office/drawing/2014/main" id="{76584DE3-C859-D713-699C-D35CD16B2AB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298268" y="68347"/>
            <a:ext cx="788903" cy="788903"/>
          </a:xfrm>
          <a:prstGeom prst="rect">
            <a:avLst/>
          </a:prstGeom>
        </p:spPr>
      </p:pic>
    </p:spTree>
    <p:extLst>
      <p:ext uri="{BB962C8B-B14F-4D97-AF65-F5344CB8AC3E}">
        <p14:creationId xmlns:p14="http://schemas.microsoft.com/office/powerpoint/2010/main" val="4145727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75A003-0968-55D0-4A28-C8236476AB9A}"/>
              </a:ext>
            </a:extLst>
          </p:cNvPr>
          <p:cNvSpPr>
            <a:spLocks noGrp="1"/>
          </p:cNvSpPr>
          <p:nvPr>
            <p:ph type="title" idx="4294967295"/>
          </p:nvPr>
        </p:nvSpPr>
        <p:spPr>
          <a:xfrm>
            <a:off x="334419" y="-387952"/>
            <a:ext cx="3585376" cy="1162060"/>
          </a:xfrm>
        </p:spPr>
        <p:txBody>
          <a:bodyPr anchor="b">
            <a:normAutofit/>
          </a:bodyPr>
          <a:lstStyle/>
          <a:p>
            <a:r>
              <a:rPr lang="de-DE" sz="3200" dirty="0" err="1">
                <a:latin typeface="MV Boli" panose="02000500030200090000" pitchFamily="2" charset="0"/>
                <a:cs typeface="MV Boli" panose="02000500030200090000" pitchFamily="2" charset="0"/>
              </a:rPr>
              <a:t>Juliaca</a:t>
            </a:r>
            <a:r>
              <a:rPr lang="de-DE" sz="3200" dirty="0">
                <a:latin typeface="MV Boli" panose="02000500030200090000" pitchFamily="2" charset="0"/>
                <a:cs typeface="MV Boli" panose="02000500030200090000" pitchFamily="2" charset="0"/>
              </a:rPr>
              <a:t> in Peru </a:t>
            </a:r>
            <a:endParaRPr lang="de-DE" sz="3200" dirty="0">
              <a:latin typeface="+mn-lt"/>
              <a:cs typeface="MV Boli" panose="02000500030200090000" pitchFamily="2" charset="0"/>
            </a:endParaRPr>
          </a:p>
        </p:txBody>
      </p:sp>
      <p:sp>
        <p:nvSpPr>
          <p:cNvPr id="3" name="Inhaltsplatzhalter 2">
            <a:extLst>
              <a:ext uri="{FF2B5EF4-FFF2-40B4-BE49-F238E27FC236}">
                <a16:creationId xmlns:a16="http://schemas.microsoft.com/office/drawing/2014/main" id="{42E5EA8E-7CF9-7E64-2977-ADBA2F94C7D3}"/>
              </a:ext>
            </a:extLst>
          </p:cNvPr>
          <p:cNvSpPr>
            <a:spLocks noGrp="1"/>
          </p:cNvSpPr>
          <p:nvPr>
            <p:ph idx="4294967295"/>
          </p:nvPr>
        </p:nvSpPr>
        <p:spPr>
          <a:xfrm>
            <a:off x="258218" y="1146010"/>
            <a:ext cx="3661577" cy="2282990"/>
          </a:xfrm>
        </p:spPr>
        <p:txBody>
          <a:bodyPr numCol="1" anchor="t">
            <a:normAutofit/>
          </a:bodyPr>
          <a:lstStyle/>
          <a:p>
            <a:pPr marL="0" indent="0">
              <a:buNone/>
            </a:pPr>
            <a:r>
              <a:rPr lang="de-DE" sz="2200" dirty="0"/>
              <a:t>3.824m Seehöhe</a:t>
            </a:r>
          </a:p>
          <a:p>
            <a:pPr marL="0" indent="0">
              <a:buNone/>
            </a:pPr>
            <a:r>
              <a:rPr lang="de-DE" sz="2200" dirty="0"/>
              <a:t>280.000 Einwohner</a:t>
            </a:r>
          </a:p>
          <a:p>
            <a:pPr marL="0" indent="0">
              <a:buNone/>
            </a:pPr>
            <a:endParaRPr lang="de-DE" sz="2200" dirty="0"/>
          </a:p>
        </p:txBody>
      </p:sp>
      <p:grpSp>
        <p:nvGrpSpPr>
          <p:cNvPr id="27" name="Gruppieren 26">
            <a:extLst>
              <a:ext uri="{FF2B5EF4-FFF2-40B4-BE49-F238E27FC236}">
                <a16:creationId xmlns:a16="http://schemas.microsoft.com/office/drawing/2014/main" id="{5179EC06-5ED6-85BC-6183-042E9936993D}"/>
              </a:ext>
            </a:extLst>
          </p:cNvPr>
          <p:cNvGrpSpPr/>
          <p:nvPr/>
        </p:nvGrpSpPr>
        <p:grpSpPr>
          <a:xfrm flipV="1">
            <a:off x="410619" y="768651"/>
            <a:ext cx="2843351" cy="45719"/>
            <a:chOff x="761112" y="2760234"/>
            <a:chExt cx="3019425" cy="84143"/>
          </a:xfrm>
        </p:grpSpPr>
        <p:sp>
          <p:nvSpPr>
            <p:cNvPr id="24" name="Freihandform: Form 23">
              <a:extLst>
                <a:ext uri="{FF2B5EF4-FFF2-40B4-BE49-F238E27FC236}">
                  <a16:creationId xmlns:a16="http://schemas.microsoft.com/office/drawing/2014/main" id="{34FCF672-416D-95CA-91E9-17497F80AA9D}"/>
                </a:ext>
              </a:extLst>
            </p:cNvPr>
            <p:cNvSpPr/>
            <p:nvPr/>
          </p:nvSpPr>
          <p:spPr>
            <a:xfrm>
              <a:off x="761112" y="2796742"/>
              <a:ext cx="3019425" cy="47635"/>
            </a:xfrm>
            <a:custGeom>
              <a:avLst/>
              <a:gdLst>
                <a:gd name="connsiteX0" fmla="*/ 0 w 3019425"/>
                <a:gd name="connsiteY0" fmla="*/ 0 h 47635"/>
                <a:gd name="connsiteX1" fmla="*/ 598932 w 3019425"/>
                <a:gd name="connsiteY1" fmla="*/ 6858 h 47635"/>
                <a:gd name="connsiteX2" fmla="*/ 1147953 w 3019425"/>
                <a:gd name="connsiteY2" fmla="*/ 13144 h 47635"/>
                <a:gd name="connsiteX3" fmla="*/ 1821752 w 3019425"/>
                <a:gd name="connsiteY3" fmla="*/ 20860 h 47635"/>
                <a:gd name="connsiteX4" fmla="*/ 2495550 w 3019425"/>
                <a:gd name="connsiteY4" fmla="*/ 28575 h 47635"/>
                <a:gd name="connsiteX5" fmla="*/ 2657475 w 3019425"/>
                <a:gd name="connsiteY5" fmla="*/ 38100 h 47635"/>
                <a:gd name="connsiteX6" fmla="*/ 3019425 w 3019425"/>
                <a:gd name="connsiteY6" fmla="*/ 47625 h 47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9425" h="47635" extrusionOk="0">
                  <a:moveTo>
                    <a:pt x="0" y="0"/>
                  </a:moveTo>
                  <a:cubicBezTo>
                    <a:pt x="264475" y="-17781"/>
                    <a:pt x="336098" y="-12241"/>
                    <a:pt x="598932" y="6858"/>
                  </a:cubicBezTo>
                  <a:cubicBezTo>
                    <a:pt x="861766" y="25957"/>
                    <a:pt x="935081" y="-505"/>
                    <a:pt x="1147953" y="13144"/>
                  </a:cubicBezTo>
                  <a:cubicBezTo>
                    <a:pt x="1360825" y="26794"/>
                    <a:pt x="1490859" y="-12904"/>
                    <a:pt x="1821752" y="20860"/>
                  </a:cubicBezTo>
                  <a:cubicBezTo>
                    <a:pt x="2152645" y="54623"/>
                    <a:pt x="2348462" y="36306"/>
                    <a:pt x="2495550" y="28575"/>
                  </a:cubicBezTo>
                  <a:cubicBezTo>
                    <a:pt x="2551128" y="30003"/>
                    <a:pt x="2606012" y="36152"/>
                    <a:pt x="2657475" y="38100"/>
                  </a:cubicBezTo>
                  <a:cubicBezTo>
                    <a:pt x="2905951" y="42830"/>
                    <a:pt x="2864995" y="46789"/>
                    <a:pt x="3019425" y="47625"/>
                  </a:cubicBezTo>
                </a:path>
              </a:pathLst>
            </a:custGeom>
            <a:noFill/>
            <a:ln w="44450" cap="rnd">
              <a:solidFill>
                <a:srgbClr val="B9AF11"/>
              </a:solidFill>
              <a:round/>
              <a:extLst>
                <a:ext uri="{C807C97D-BFC1-408E-A445-0C87EB9F89A2}">
                  <ask:lineSketchStyleProps xmlns:ask="http://schemas.microsoft.com/office/drawing/2018/sketchyshapes" xmlns="" sd="1219033472">
                    <a:custGeom>
                      <a:avLst/>
                      <a:gdLst>
                        <a:gd name="connsiteX0" fmla="*/ 0 w 3019425"/>
                        <a:gd name="connsiteY0" fmla="*/ 0 h 47635"/>
                        <a:gd name="connsiteX1" fmla="*/ 2495550 w 3019425"/>
                        <a:gd name="connsiteY1" fmla="*/ 28575 h 47635"/>
                        <a:gd name="connsiteX2" fmla="*/ 2657475 w 3019425"/>
                        <a:gd name="connsiteY2" fmla="*/ 38100 h 47635"/>
                        <a:gd name="connsiteX3" fmla="*/ 3019425 w 3019425"/>
                        <a:gd name="connsiteY3" fmla="*/ 47625 h 47635"/>
                      </a:gdLst>
                      <a:ahLst/>
                      <a:cxnLst>
                        <a:cxn ang="0">
                          <a:pos x="connsiteX0" y="connsiteY0"/>
                        </a:cxn>
                        <a:cxn ang="0">
                          <a:pos x="connsiteX1" y="connsiteY1"/>
                        </a:cxn>
                        <a:cxn ang="0">
                          <a:pos x="connsiteX2" y="connsiteY2"/>
                        </a:cxn>
                        <a:cxn ang="0">
                          <a:pos x="connsiteX3" y="connsiteY3"/>
                        </a:cxn>
                      </a:cxnLst>
                      <a:rect l="l" t="t" r="r" b="b"/>
                      <a:pathLst>
                        <a:path w="3019425" h="47635">
                          <a:moveTo>
                            <a:pt x="0" y="0"/>
                          </a:moveTo>
                          <a:lnTo>
                            <a:pt x="2495550" y="28575"/>
                          </a:lnTo>
                          <a:cubicBezTo>
                            <a:pt x="2549614" y="29280"/>
                            <a:pt x="2603454" y="35849"/>
                            <a:pt x="2657475" y="38100"/>
                          </a:cubicBezTo>
                          <a:cubicBezTo>
                            <a:pt x="2903273" y="48342"/>
                            <a:pt x="2870454" y="47625"/>
                            <a:pt x="3019425" y="47625"/>
                          </a:cubicBezTo>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Freihandform: Form 25">
              <a:extLst>
                <a:ext uri="{FF2B5EF4-FFF2-40B4-BE49-F238E27FC236}">
                  <a16:creationId xmlns:a16="http://schemas.microsoft.com/office/drawing/2014/main" id="{2A5708AF-9B04-50B3-9D51-9FAF6A00E3A0}"/>
                </a:ext>
              </a:extLst>
            </p:cNvPr>
            <p:cNvSpPr/>
            <p:nvPr/>
          </p:nvSpPr>
          <p:spPr>
            <a:xfrm>
              <a:off x="761112" y="2760234"/>
              <a:ext cx="3019425" cy="45719"/>
            </a:xfrm>
            <a:custGeom>
              <a:avLst/>
              <a:gdLst>
                <a:gd name="connsiteX0" fmla="*/ 0 w 3019425"/>
                <a:gd name="connsiteY0" fmla="*/ 0 h 45719"/>
                <a:gd name="connsiteX1" fmla="*/ 474155 w 3019425"/>
                <a:gd name="connsiteY1" fmla="*/ 5211 h 45719"/>
                <a:gd name="connsiteX2" fmla="*/ 898398 w 3019425"/>
                <a:gd name="connsiteY2" fmla="*/ 9873 h 45719"/>
                <a:gd name="connsiteX3" fmla="*/ 1447419 w 3019425"/>
                <a:gd name="connsiteY3" fmla="*/ 15906 h 45719"/>
                <a:gd name="connsiteX4" fmla="*/ 1921574 w 3019425"/>
                <a:gd name="connsiteY4" fmla="*/ 21117 h 45719"/>
                <a:gd name="connsiteX5" fmla="*/ 2495550 w 3019425"/>
                <a:gd name="connsiteY5" fmla="*/ 27425 h 45719"/>
                <a:gd name="connsiteX6" fmla="*/ 2657475 w 3019425"/>
                <a:gd name="connsiteY6" fmla="*/ 36567 h 45719"/>
                <a:gd name="connsiteX7" fmla="*/ 3019425 w 3019425"/>
                <a:gd name="connsiteY7" fmla="*/ 45709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19425" h="45719" extrusionOk="0">
                  <a:moveTo>
                    <a:pt x="0" y="0"/>
                  </a:moveTo>
                  <a:cubicBezTo>
                    <a:pt x="115470" y="-13462"/>
                    <a:pt x="277303" y="48834"/>
                    <a:pt x="474155" y="5211"/>
                  </a:cubicBezTo>
                  <a:cubicBezTo>
                    <a:pt x="671007" y="-38412"/>
                    <a:pt x="799309" y="54446"/>
                    <a:pt x="898398" y="9873"/>
                  </a:cubicBezTo>
                  <a:cubicBezTo>
                    <a:pt x="997487" y="-34700"/>
                    <a:pt x="1335373" y="41538"/>
                    <a:pt x="1447419" y="15906"/>
                  </a:cubicBezTo>
                  <a:cubicBezTo>
                    <a:pt x="1559465" y="-9726"/>
                    <a:pt x="1718494" y="68020"/>
                    <a:pt x="1921574" y="21117"/>
                  </a:cubicBezTo>
                  <a:cubicBezTo>
                    <a:pt x="2124654" y="-25786"/>
                    <a:pt x="2242872" y="34418"/>
                    <a:pt x="2495550" y="27425"/>
                  </a:cubicBezTo>
                  <a:cubicBezTo>
                    <a:pt x="2553431" y="13975"/>
                    <a:pt x="2592790" y="27415"/>
                    <a:pt x="2657475" y="36567"/>
                  </a:cubicBezTo>
                  <a:cubicBezTo>
                    <a:pt x="2906652" y="40898"/>
                    <a:pt x="2867577" y="48237"/>
                    <a:pt x="3019425" y="45709"/>
                  </a:cubicBezTo>
                </a:path>
              </a:pathLst>
            </a:custGeom>
            <a:noFill/>
            <a:ln w="44450" cap="rnd">
              <a:solidFill>
                <a:srgbClr val="B9AF11"/>
              </a:solidFill>
              <a:round/>
              <a:extLst>
                <a:ext uri="{C807C97D-BFC1-408E-A445-0C87EB9F89A2}">
                  <ask:lineSketchStyleProps xmlns:ask="http://schemas.microsoft.com/office/drawing/2018/sketchyshapes" xmlns="" sd="1219033472">
                    <a:custGeom>
                      <a:avLst/>
                      <a:gdLst>
                        <a:gd name="connsiteX0" fmla="*/ 0 w 3019425"/>
                        <a:gd name="connsiteY0" fmla="*/ 0 h 47635"/>
                        <a:gd name="connsiteX1" fmla="*/ 2495550 w 3019425"/>
                        <a:gd name="connsiteY1" fmla="*/ 28575 h 47635"/>
                        <a:gd name="connsiteX2" fmla="*/ 2657475 w 3019425"/>
                        <a:gd name="connsiteY2" fmla="*/ 38100 h 47635"/>
                        <a:gd name="connsiteX3" fmla="*/ 3019425 w 3019425"/>
                        <a:gd name="connsiteY3" fmla="*/ 47625 h 47635"/>
                      </a:gdLst>
                      <a:ahLst/>
                      <a:cxnLst>
                        <a:cxn ang="0">
                          <a:pos x="connsiteX0" y="connsiteY0"/>
                        </a:cxn>
                        <a:cxn ang="0">
                          <a:pos x="connsiteX1" y="connsiteY1"/>
                        </a:cxn>
                        <a:cxn ang="0">
                          <a:pos x="connsiteX2" y="connsiteY2"/>
                        </a:cxn>
                        <a:cxn ang="0">
                          <a:pos x="connsiteX3" y="connsiteY3"/>
                        </a:cxn>
                      </a:cxnLst>
                      <a:rect l="l" t="t" r="r" b="b"/>
                      <a:pathLst>
                        <a:path w="3019425" h="47635">
                          <a:moveTo>
                            <a:pt x="0" y="0"/>
                          </a:moveTo>
                          <a:lnTo>
                            <a:pt x="2495550" y="28575"/>
                          </a:lnTo>
                          <a:cubicBezTo>
                            <a:pt x="2549614" y="29280"/>
                            <a:pt x="2603454" y="35849"/>
                            <a:pt x="2657475" y="38100"/>
                          </a:cubicBezTo>
                          <a:cubicBezTo>
                            <a:pt x="2903273" y="48342"/>
                            <a:pt x="2870454" y="47625"/>
                            <a:pt x="3019425" y="47625"/>
                          </a:cubicBezTo>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pic>
        <p:nvPicPr>
          <p:cNvPr id="5" name="Grafik 4">
            <a:extLst>
              <a:ext uri="{FF2B5EF4-FFF2-40B4-BE49-F238E27FC236}">
                <a16:creationId xmlns:a16="http://schemas.microsoft.com/office/drawing/2014/main" id="{76584DE3-C859-D713-699C-D35CD16B2AB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98268" y="68347"/>
            <a:ext cx="788903" cy="788903"/>
          </a:xfrm>
          <a:prstGeom prst="rect">
            <a:avLst/>
          </a:prstGeom>
        </p:spPr>
      </p:pic>
      <p:pic>
        <p:nvPicPr>
          <p:cNvPr id="10" name="Grafik 9">
            <a:extLst>
              <a:ext uri="{FF2B5EF4-FFF2-40B4-BE49-F238E27FC236}">
                <a16:creationId xmlns:a16="http://schemas.microsoft.com/office/drawing/2014/main" id="{3D30805E-F7CD-45AC-A108-8A3537351B0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831626" y="2138343"/>
            <a:ext cx="8360374" cy="4719657"/>
          </a:xfrm>
          <a:prstGeom prst="rect">
            <a:avLst/>
          </a:prstGeom>
        </p:spPr>
      </p:pic>
      <p:pic>
        <p:nvPicPr>
          <p:cNvPr id="9" name="Grafik 8">
            <a:extLst>
              <a:ext uri="{FF2B5EF4-FFF2-40B4-BE49-F238E27FC236}">
                <a16:creationId xmlns:a16="http://schemas.microsoft.com/office/drawing/2014/main" id="{816F39A9-83CA-482D-B9B4-AA83CB99E7E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5400000">
            <a:off x="-92277" y="2535899"/>
            <a:ext cx="4070196" cy="3573407"/>
          </a:xfrm>
          <a:prstGeom prst="rect">
            <a:avLst/>
          </a:prstGeom>
        </p:spPr>
      </p:pic>
    </p:spTree>
    <p:extLst>
      <p:ext uri="{BB962C8B-B14F-4D97-AF65-F5344CB8AC3E}">
        <p14:creationId xmlns:p14="http://schemas.microsoft.com/office/powerpoint/2010/main" val="1809289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64244C40-7842-46E9-A1F2-1D32BA491F1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32194" y="0"/>
            <a:ext cx="7359806" cy="4906537"/>
          </a:xfrm>
          <a:prstGeom prst="rect">
            <a:avLst/>
          </a:prstGeom>
        </p:spPr>
      </p:pic>
      <p:pic>
        <p:nvPicPr>
          <p:cNvPr id="5" name="Grafik 4">
            <a:extLst>
              <a:ext uri="{FF2B5EF4-FFF2-40B4-BE49-F238E27FC236}">
                <a16:creationId xmlns:a16="http://schemas.microsoft.com/office/drawing/2014/main" id="{76584DE3-C859-D713-699C-D35CD16B2AB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298268" y="68347"/>
            <a:ext cx="788903" cy="788903"/>
          </a:xfrm>
          <a:prstGeom prst="rect">
            <a:avLst/>
          </a:prstGeom>
        </p:spPr>
      </p:pic>
      <p:sp>
        <p:nvSpPr>
          <p:cNvPr id="6" name="Titel 1">
            <a:extLst>
              <a:ext uri="{FF2B5EF4-FFF2-40B4-BE49-F238E27FC236}">
                <a16:creationId xmlns:a16="http://schemas.microsoft.com/office/drawing/2014/main" id="{C7FD80FF-DB80-49BA-939E-A4C86544DCBE}"/>
              </a:ext>
            </a:extLst>
          </p:cNvPr>
          <p:cNvSpPr txBox="1">
            <a:spLocks/>
          </p:cNvSpPr>
          <p:nvPr/>
        </p:nvSpPr>
        <p:spPr>
          <a:xfrm>
            <a:off x="334419" y="-387952"/>
            <a:ext cx="3585376" cy="116206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3200" dirty="0" err="1">
                <a:latin typeface="MV Boli" panose="02000500030200090000" pitchFamily="2" charset="0"/>
                <a:cs typeface="MV Boli" panose="02000500030200090000" pitchFamily="2" charset="0"/>
              </a:rPr>
              <a:t>Juliaca</a:t>
            </a:r>
            <a:r>
              <a:rPr lang="de-DE" sz="3200" dirty="0">
                <a:latin typeface="MV Boli" panose="02000500030200090000" pitchFamily="2" charset="0"/>
                <a:cs typeface="MV Boli" panose="02000500030200090000" pitchFamily="2" charset="0"/>
              </a:rPr>
              <a:t> </a:t>
            </a:r>
            <a:endParaRPr lang="de-DE" sz="3200" dirty="0">
              <a:latin typeface="+mn-lt"/>
              <a:cs typeface="MV Boli" panose="02000500030200090000" pitchFamily="2" charset="0"/>
            </a:endParaRPr>
          </a:p>
        </p:txBody>
      </p:sp>
      <p:grpSp>
        <p:nvGrpSpPr>
          <p:cNvPr id="7" name="Gruppieren 6">
            <a:extLst>
              <a:ext uri="{FF2B5EF4-FFF2-40B4-BE49-F238E27FC236}">
                <a16:creationId xmlns:a16="http://schemas.microsoft.com/office/drawing/2014/main" id="{1FBFB1DF-7B55-46D7-ACB1-DFDCCF7C45C1}"/>
              </a:ext>
            </a:extLst>
          </p:cNvPr>
          <p:cNvGrpSpPr/>
          <p:nvPr/>
        </p:nvGrpSpPr>
        <p:grpSpPr>
          <a:xfrm flipV="1">
            <a:off x="410619" y="768651"/>
            <a:ext cx="2843351" cy="45719"/>
            <a:chOff x="761112" y="2760234"/>
            <a:chExt cx="3019425" cy="84143"/>
          </a:xfrm>
        </p:grpSpPr>
        <p:sp>
          <p:nvSpPr>
            <p:cNvPr id="8" name="Freihandform: Form 7">
              <a:extLst>
                <a:ext uri="{FF2B5EF4-FFF2-40B4-BE49-F238E27FC236}">
                  <a16:creationId xmlns:a16="http://schemas.microsoft.com/office/drawing/2014/main" id="{71D37688-15E8-4294-8B36-800BD44C7F69}"/>
                </a:ext>
              </a:extLst>
            </p:cNvPr>
            <p:cNvSpPr/>
            <p:nvPr/>
          </p:nvSpPr>
          <p:spPr>
            <a:xfrm>
              <a:off x="761112" y="2796742"/>
              <a:ext cx="3019425" cy="47635"/>
            </a:xfrm>
            <a:custGeom>
              <a:avLst/>
              <a:gdLst>
                <a:gd name="connsiteX0" fmla="*/ 0 w 3019425"/>
                <a:gd name="connsiteY0" fmla="*/ 0 h 47635"/>
                <a:gd name="connsiteX1" fmla="*/ 598932 w 3019425"/>
                <a:gd name="connsiteY1" fmla="*/ 6858 h 47635"/>
                <a:gd name="connsiteX2" fmla="*/ 1147953 w 3019425"/>
                <a:gd name="connsiteY2" fmla="*/ 13144 h 47635"/>
                <a:gd name="connsiteX3" fmla="*/ 1821752 w 3019425"/>
                <a:gd name="connsiteY3" fmla="*/ 20860 h 47635"/>
                <a:gd name="connsiteX4" fmla="*/ 2495550 w 3019425"/>
                <a:gd name="connsiteY4" fmla="*/ 28575 h 47635"/>
                <a:gd name="connsiteX5" fmla="*/ 2657475 w 3019425"/>
                <a:gd name="connsiteY5" fmla="*/ 38100 h 47635"/>
                <a:gd name="connsiteX6" fmla="*/ 3019425 w 3019425"/>
                <a:gd name="connsiteY6" fmla="*/ 47625 h 47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9425" h="47635" extrusionOk="0">
                  <a:moveTo>
                    <a:pt x="0" y="0"/>
                  </a:moveTo>
                  <a:cubicBezTo>
                    <a:pt x="264475" y="-17781"/>
                    <a:pt x="336098" y="-12241"/>
                    <a:pt x="598932" y="6858"/>
                  </a:cubicBezTo>
                  <a:cubicBezTo>
                    <a:pt x="861766" y="25957"/>
                    <a:pt x="935081" y="-505"/>
                    <a:pt x="1147953" y="13144"/>
                  </a:cubicBezTo>
                  <a:cubicBezTo>
                    <a:pt x="1360825" y="26794"/>
                    <a:pt x="1490859" y="-12904"/>
                    <a:pt x="1821752" y="20860"/>
                  </a:cubicBezTo>
                  <a:cubicBezTo>
                    <a:pt x="2152645" y="54623"/>
                    <a:pt x="2348462" y="36306"/>
                    <a:pt x="2495550" y="28575"/>
                  </a:cubicBezTo>
                  <a:cubicBezTo>
                    <a:pt x="2551128" y="30003"/>
                    <a:pt x="2606012" y="36152"/>
                    <a:pt x="2657475" y="38100"/>
                  </a:cubicBezTo>
                  <a:cubicBezTo>
                    <a:pt x="2905951" y="42830"/>
                    <a:pt x="2864995" y="46789"/>
                    <a:pt x="3019425" y="47625"/>
                  </a:cubicBezTo>
                </a:path>
              </a:pathLst>
            </a:custGeom>
            <a:noFill/>
            <a:ln w="44450" cap="rnd">
              <a:solidFill>
                <a:srgbClr val="B9AF11"/>
              </a:solidFill>
              <a:round/>
              <a:extLst>
                <a:ext uri="{C807C97D-BFC1-408E-A445-0C87EB9F89A2}">
                  <ask:lineSketchStyleProps xmlns:ask="http://schemas.microsoft.com/office/drawing/2018/sketchyshapes" xmlns="" sd="1219033472">
                    <a:custGeom>
                      <a:avLst/>
                      <a:gdLst>
                        <a:gd name="connsiteX0" fmla="*/ 0 w 3019425"/>
                        <a:gd name="connsiteY0" fmla="*/ 0 h 47635"/>
                        <a:gd name="connsiteX1" fmla="*/ 2495550 w 3019425"/>
                        <a:gd name="connsiteY1" fmla="*/ 28575 h 47635"/>
                        <a:gd name="connsiteX2" fmla="*/ 2657475 w 3019425"/>
                        <a:gd name="connsiteY2" fmla="*/ 38100 h 47635"/>
                        <a:gd name="connsiteX3" fmla="*/ 3019425 w 3019425"/>
                        <a:gd name="connsiteY3" fmla="*/ 47625 h 47635"/>
                      </a:gdLst>
                      <a:ahLst/>
                      <a:cxnLst>
                        <a:cxn ang="0">
                          <a:pos x="connsiteX0" y="connsiteY0"/>
                        </a:cxn>
                        <a:cxn ang="0">
                          <a:pos x="connsiteX1" y="connsiteY1"/>
                        </a:cxn>
                        <a:cxn ang="0">
                          <a:pos x="connsiteX2" y="connsiteY2"/>
                        </a:cxn>
                        <a:cxn ang="0">
                          <a:pos x="connsiteX3" y="connsiteY3"/>
                        </a:cxn>
                      </a:cxnLst>
                      <a:rect l="l" t="t" r="r" b="b"/>
                      <a:pathLst>
                        <a:path w="3019425" h="47635">
                          <a:moveTo>
                            <a:pt x="0" y="0"/>
                          </a:moveTo>
                          <a:lnTo>
                            <a:pt x="2495550" y="28575"/>
                          </a:lnTo>
                          <a:cubicBezTo>
                            <a:pt x="2549614" y="29280"/>
                            <a:pt x="2603454" y="35849"/>
                            <a:pt x="2657475" y="38100"/>
                          </a:cubicBezTo>
                          <a:cubicBezTo>
                            <a:pt x="2903273" y="48342"/>
                            <a:pt x="2870454" y="47625"/>
                            <a:pt x="3019425" y="47625"/>
                          </a:cubicBezTo>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Freihandform: Form 8">
              <a:extLst>
                <a:ext uri="{FF2B5EF4-FFF2-40B4-BE49-F238E27FC236}">
                  <a16:creationId xmlns:a16="http://schemas.microsoft.com/office/drawing/2014/main" id="{B4E2AFB8-AE6E-4C00-8B19-5C11A5568563}"/>
                </a:ext>
              </a:extLst>
            </p:cNvPr>
            <p:cNvSpPr/>
            <p:nvPr/>
          </p:nvSpPr>
          <p:spPr>
            <a:xfrm>
              <a:off x="761112" y="2760234"/>
              <a:ext cx="3019425" cy="45719"/>
            </a:xfrm>
            <a:custGeom>
              <a:avLst/>
              <a:gdLst>
                <a:gd name="connsiteX0" fmla="*/ 0 w 3019425"/>
                <a:gd name="connsiteY0" fmla="*/ 0 h 45719"/>
                <a:gd name="connsiteX1" fmla="*/ 474155 w 3019425"/>
                <a:gd name="connsiteY1" fmla="*/ 5211 h 45719"/>
                <a:gd name="connsiteX2" fmla="*/ 898398 w 3019425"/>
                <a:gd name="connsiteY2" fmla="*/ 9873 h 45719"/>
                <a:gd name="connsiteX3" fmla="*/ 1447419 w 3019425"/>
                <a:gd name="connsiteY3" fmla="*/ 15906 h 45719"/>
                <a:gd name="connsiteX4" fmla="*/ 1921574 w 3019425"/>
                <a:gd name="connsiteY4" fmla="*/ 21117 h 45719"/>
                <a:gd name="connsiteX5" fmla="*/ 2495550 w 3019425"/>
                <a:gd name="connsiteY5" fmla="*/ 27425 h 45719"/>
                <a:gd name="connsiteX6" fmla="*/ 2657475 w 3019425"/>
                <a:gd name="connsiteY6" fmla="*/ 36567 h 45719"/>
                <a:gd name="connsiteX7" fmla="*/ 3019425 w 3019425"/>
                <a:gd name="connsiteY7" fmla="*/ 45709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19425" h="45719" extrusionOk="0">
                  <a:moveTo>
                    <a:pt x="0" y="0"/>
                  </a:moveTo>
                  <a:cubicBezTo>
                    <a:pt x="115470" y="-13462"/>
                    <a:pt x="277303" y="48834"/>
                    <a:pt x="474155" y="5211"/>
                  </a:cubicBezTo>
                  <a:cubicBezTo>
                    <a:pt x="671007" y="-38412"/>
                    <a:pt x="799309" y="54446"/>
                    <a:pt x="898398" y="9873"/>
                  </a:cubicBezTo>
                  <a:cubicBezTo>
                    <a:pt x="997487" y="-34700"/>
                    <a:pt x="1335373" y="41538"/>
                    <a:pt x="1447419" y="15906"/>
                  </a:cubicBezTo>
                  <a:cubicBezTo>
                    <a:pt x="1559465" y="-9726"/>
                    <a:pt x="1718494" y="68020"/>
                    <a:pt x="1921574" y="21117"/>
                  </a:cubicBezTo>
                  <a:cubicBezTo>
                    <a:pt x="2124654" y="-25786"/>
                    <a:pt x="2242872" y="34418"/>
                    <a:pt x="2495550" y="27425"/>
                  </a:cubicBezTo>
                  <a:cubicBezTo>
                    <a:pt x="2553431" y="13975"/>
                    <a:pt x="2592790" y="27415"/>
                    <a:pt x="2657475" y="36567"/>
                  </a:cubicBezTo>
                  <a:cubicBezTo>
                    <a:pt x="2906652" y="40898"/>
                    <a:pt x="2867577" y="48237"/>
                    <a:pt x="3019425" y="45709"/>
                  </a:cubicBezTo>
                </a:path>
              </a:pathLst>
            </a:custGeom>
            <a:noFill/>
            <a:ln w="44450" cap="rnd">
              <a:solidFill>
                <a:srgbClr val="B9AF11"/>
              </a:solidFill>
              <a:round/>
              <a:extLst>
                <a:ext uri="{C807C97D-BFC1-408E-A445-0C87EB9F89A2}">
                  <ask:lineSketchStyleProps xmlns:ask="http://schemas.microsoft.com/office/drawing/2018/sketchyshapes" xmlns="" sd="1219033472">
                    <a:custGeom>
                      <a:avLst/>
                      <a:gdLst>
                        <a:gd name="connsiteX0" fmla="*/ 0 w 3019425"/>
                        <a:gd name="connsiteY0" fmla="*/ 0 h 47635"/>
                        <a:gd name="connsiteX1" fmla="*/ 2495550 w 3019425"/>
                        <a:gd name="connsiteY1" fmla="*/ 28575 h 47635"/>
                        <a:gd name="connsiteX2" fmla="*/ 2657475 w 3019425"/>
                        <a:gd name="connsiteY2" fmla="*/ 38100 h 47635"/>
                        <a:gd name="connsiteX3" fmla="*/ 3019425 w 3019425"/>
                        <a:gd name="connsiteY3" fmla="*/ 47625 h 47635"/>
                      </a:gdLst>
                      <a:ahLst/>
                      <a:cxnLst>
                        <a:cxn ang="0">
                          <a:pos x="connsiteX0" y="connsiteY0"/>
                        </a:cxn>
                        <a:cxn ang="0">
                          <a:pos x="connsiteX1" y="connsiteY1"/>
                        </a:cxn>
                        <a:cxn ang="0">
                          <a:pos x="connsiteX2" y="connsiteY2"/>
                        </a:cxn>
                        <a:cxn ang="0">
                          <a:pos x="connsiteX3" y="connsiteY3"/>
                        </a:cxn>
                      </a:cxnLst>
                      <a:rect l="l" t="t" r="r" b="b"/>
                      <a:pathLst>
                        <a:path w="3019425" h="47635">
                          <a:moveTo>
                            <a:pt x="0" y="0"/>
                          </a:moveTo>
                          <a:lnTo>
                            <a:pt x="2495550" y="28575"/>
                          </a:lnTo>
                          <a:cubicBezTo>
                            <a:pt x="2549614" y="29280"/>
                            <a:pt x="2603454" y="35849"/>
                            <a:pt x="2657475" y="38100"/>
                          </a:cubicBezTo>
                          <a:cubicBezTo>
                            <a:pt x="2903273" y="48342"/>
                            <a:pt x="2870454" y="47625"/>
                            <a:pt x="3019425" y="47625"/>
                          </a:cubicBezTo>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pic>
        <p:nvPicPr>
          <p:cNvPr id="10" name="Grafik 9">
            <a:extLst>
              <a:ext uri="{FF2B5EF4-FFF2-40B4-BE49-F238E27FC236}">
                <a16:creationId xmlns:a16="http://schemas.microsoft.com/office/drawing/2014/main" id="{2EA76034-7EF6-4F32-931F-DDB17821AA2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2292614"/>
            <a:ext cx="5597912" cy="4565386"/>
          </a:xfrm>
          <a:prstGeom prst="rect">
            <a:avLst/>
          </a:prstGeom>
        </p:spPr>
      </p:pic>
      <p:sp>
        <p:nvSpPr>
          <p:cNvPr id="12" name="Inhaltsplatzhalter 2">
            <a:extLst>
              <a:ext uri="{FF2B5EF4-FFF2-40B4-BE49-F238E27FC236}">
                <a16:creationId xmlns:a16="http://schemas.microsoft.com/office/drawing/2014/main" id="{5FC001D6-AF8F-46CA-91B9-120F1225D221}"/>
              </a:ext>
            </a:extLst>
          </p:cNvPr>
          <p:cNvSpPr txBox="1">
            <a:spLocks/>
          </p:cNvSpPr>
          <p:nvPr/>
        </p:nvSpPr>
        <p:spPr>
          <a:xfrm>
            <a:off x="296318" y="1311773"/>
            <a:ext cx="3661577" cy="2282990"/>
          </a:xfrm>
          <a:prstGeom prst="rect">
            <a:avLst/>
          </a:prstGeom>
        </p:spPr>
        <p:txBody>
          <a:bodyPr vert="horz" lIns="91440" tIns="45720" rIns="91440" bIns="45720" numCol="1"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sz="2200" dirty="0"/>
              <a:t>Handelszentrum im Hochland</a:t>
            </a:r>
          </a:p>
          <a:p>
            <a:pPr marL="0" indent="0">
              <a:buFont typeface="Arial" panose="020B0604020202020204" pitchFamily="34" charset="0"/>
              <a:buNone/>
            </a:pPr>
            <a:r>
              <a:rPr lang="de-DE" sz="2200" dirty="0"/>
              <a:t>Kein Tourismus</a:t>
            </a:r>
          </a:p>
          <a:p>
            <a:pPr marL="0" indent="0">
              <a:buFont typeface="Arial" panose="020B0604020202020204" pitchFamily="34" charset="0"/>
              <a:buNone/>
            </a:pPr>
            <a:endParaRPr lang="de-DE" sz="2200" dirty="0"/>
          </a:p>
        </p:txBody>
      </p:sp>
    </p:spTree>
    <p:extLst>
      <p:ext uri="{BB962C8B-B14F-4D97-AF65-F5344CB8AC3E}">
        <p14:creationId xmlns:p14="http://schemas.microsoft.com/office/powerpoint/2010/main" val="1552425510"/>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acial Tolerance Minitheme by Slidesgo">
  <a:themeElements>
    <a:clrScheme name="Simple Light">
      <a:dk1>
        <a:srgbClr val="572A26"/>
      </a:dk1>
      <a:lt1>
        <a:srgbClr val="D0574F"/>
      </a:lt1>
      <a:dk2>
        <a:srgbClr val="F5E9E2"/>
      </a:dk2>
      <a:lt2>
        <a:srgbClr val="FFFFFF"/>
      </a:lt2>
      <a:accent1>
        <a:srgbClr val="EE918C"/>
      </a:accent1>
      <a:accent2>
        <a:srgbClr val="EE8F33"/>
      </a:accent2>
      <a:accent3>
        <a:srgbClr val="FFC353"/>
      </a:accent3>
      <a:accent4>
        <a:srgbClr val="AFAE5C"/>
      </a:accent4>
      <a:accent5>
        <a:srgbClr val="68C0CC"/>
      </a:accent5>
      <a:accent6>
        <a:srgbClr val="B282DD"/>
      </a:accent6>
      <a:hlink>
        <a:srgbClr val="572A2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2769</Words>
  <Application>Microsoft Office PowerPoint</Application>
  <PresentationFormat>Breitbild</PresentationFormat>
  <Paragraphs>191</Paragraphs>
  <Slides>32</Slides>
  <Notes>31</Notes>
  <HiddenSlides>0</HiddenSlides>
  <MMClips>0</MMClips>
  <ScaleCrop>false</ScaleCrop>
  <HeadingPairs>
    <vt:vector size="6" baseType="variant">
      <vt:variant>
        <vt:lpstr>Verwendete Schriftarten</vt:lpstr>
      </vt:variant>
      <vt:variant>
        <vt:i4>7</vt:i4>
      </vt:variant>
      <vt:variant>
        <vt:lpstr>Design</vt:lpstr>
      </vt:variant>
      <vt:variant>
        <vt:i4>2</vt:i4>
      </vt:variant>
      <vt:variant>
        <vt:lpstr>Folientitel</vt:lpstr>
      </vt:variant>
      <vt:variant>
        <vt:i4>32</vt:i4>
      </vt:variant>
    </vt:vector>
  </HeadingPairs>
  <TitlesOfParts>
    <vt:vector size="41" baseType="lpstr">
      <vt:lpstr>Arial</vt:lpstr>
      <vt:lpstr>Arial Rounded MT Bold</vt:lpstr>
      <vt:lpstr>Cairo</vt:lpstr>
      <vt:lpstr>Calibri</vt:lpstr>
      <vt:lpstr>Calibri Light</vt:lpstr>
      <vt:lpstr>Fredoka One</vt:lpstr>
      <vt:lpstr>MV Boli</vt:lpstr>
      <vt:lpstr>Office</vt:lpstr>
      <vt:lpstr>Racial Tolerance Minitheme by Slidesgo</vt:lpstr>
      <vt:lpstr>PowerPoint-Präsentation</vt:lpstr>
      <vt:lpstr>PowerPoint-Präsentation</vt:lpstr>
      <vt:lpstr>Peru</vt:lpstr>
      <vt:lpstr>Peru</vt:lpstr>
      <vt:lpstr>Peru </vt:lpstr>
      <vt:lpstr>Titicacasee </vt:lpstr>
      <vt:lpstr>Menschenrechte in Peru </vt:lpstr>
      <vt:lpstr>Juliaca in Peru </vt:lpstr>
      <vt:lpstr>PowerPoint-Präsentation</vt:lpstr>
      <vt:lpstr>Juliaca in Peru </vt:lpstr>
      <vt:lpstr>Luis Zambrano</vt:lpstr>
      <vt:lpstr>FEDERH </vt:lpstr>
      <vt:lpstr>FEDERH</vt:lpstr>
      <vt:lpstr>Menschlichkeit &amp; Würde </vt:lpstr>
      <vt:lpstr>FEDERH </vt:lpstr>
      <vt:lpstr>FEDERH in Puno</vt:lpstr>
      <vt:lpstr>FEDERH </vt:lpstr>
      <vt:lpstr>Politische Gewalt</vt:lpstr>
      <vt:lpstr>PowerPoint-Präsentation</vt:lpstr>
      <vt:lpstr>Hilfe für die Opfer</vt:lpstr>
      <vt:lpstr>PowerPoint-Präsentation</vt:lpstr>
      <vt:lpstr>Hilfe für die Opfer</vt:lpstr>
      <vt:lpstr>Hilfe für die Ärmsten</vt:lpstr>
      <vt:lpstr>Armenhaus in Puno</vt:lpstr>
      <vt:lpstr>FEDERH in Puno</vt:lpstr>
      <vt:lpstr>Armenhaus in Puno</vt:lpstr>
      <vt:lpstr>Hoffnung für die Armen Perus </vt:lpstr>
      <vt:lpstr>Hoffnung für die Armen Perus </vt:lpstr>
      <vt:lpstr>Hoffnung für die Ärmsten Perus </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PPS Alexander Auer</dc:creator>
  <cp:lastModifiedBy>Alexander Auer</cp:lastModifiedBy>
  <cp:revision>220</cp:revision>
  <dcterms:created xsi:type="dcterms:W3CDTF">2022-09-09T18:10:25Z</dcterms:created>
  <dcterms:modified xsi:type="dcterms:W3CDTF">2025-09-29T14:20:34Z</dcterms:modified>
</cp:coreProperties>
</file>